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481AE-5E05-4210-89A2-3AAC56CC07CE}" v="283" dt="2023-09-25T20:03:3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ombo, Simone" userId="6ec2f0fc-5ea0-4ba6-9508-c187a62bb2ef" providerId="ADAL" clId="{297481AE-5E05-4210-89A2-3AAC56CC07CE}"/>
    <pc:docChg chg="undo custSel addSld delSld modSld sldOrd">
      <pc:chgData name="Colombo, Simone" userId="6ec2f0fc-5ea0-4ba6-9508-c187a62bb2ef" providerId="ADAL" clId="{297481AE-5E05-4210-89A2-3AAC56CC07CE}" dt="2023-09-25T20:04:46.275" v="2383" actId="1035"/>
      <pc:docMkLst>
        <pc:docMk/>
      </pc:docMkLst>
      <pc:sldChg chg="addSp modSp mod modAnim">
        <pc:chgData name="Colombo, Simone" userId="6ec2f0fc-5ea0-4ba6-9508-c187a62bb2ef" providerId="ADAL" clId="{297481AE-5E05-4210-89A2-3AAC56CC07CE}" dt="2023-09-22T16:15:38.843" v="2099" actId="1076"/>
        <pc:sldMkLst>
          <pc:docMk/>
          <pc:sldMk cId="4046383399" sldId="261"/>
        </pc:sldMkLst>
        <pc:spChg chg="mod">
          <ac:chgData name="Colombo, Simone" userId="6ec2f0fc-5ea0-4ba6-9508-c187a62bb2ef" providerId="ADAL" clId="{297481AE-5E05-4210-89A2-3AAC56CC07CE}" dt="2023-09-21T18:37:18.760" v="12" actId="20577"/>
          <ac:spMkLst>
            <pc:docMk/>
            <pc:sldMk cId="4046383399" sldId="261"/>
            <ac:spMk id="4" creationId="{D0D91DC6-2E06-07F8-0BF6-EB6CE0459ADB}"/>
          </ac:spMkLst>
        </pc:spChg>
        <pc:spChg chg="mod">
          <ac:chgData name="Colombo, Simone" userId="6ec2f0fc-5ea0-4ba6-9508-c187a62bb2ef" providerId="ADAL" clId="{297481AE-5E05-4210-89A2-3AAC56CC07CE}" dt="2023-09-21T18:37:29.717" v="23" actId="6549"/>
          <ac:spMkLst>
            <pc:docMk/>
            <pc:sldMk cId="4046383399" sldId="261"/>
            <ac:spMk id="5" creationId="{C4EC6230-7F25-DA09-21B6-999EF50EA397}"/>
          </ac:spMkLst>
        </pc:spChg>
        <pc:picChg chg="add mod">
          <ac:chgData name="Colombo, Simone" userId="6ec2f0fc-5ea0-4ba6-9508-c187a62bb2ef" providerId="ADAL" clId="{297481AE-5E05-4210-89A2-3AAC56CC07CE}" dt="2023-09-22T16:15:38.843" v="2099" actId="1076"/>
          <ac:picMkLst>
            <pc:docMk/>
            <pc:sldMk cId="4046383399" sldId="261"/>
            <ac:picMk id="3" creationId="{2D64FB36-889D-EED6-837C-C08034101677}"/>
          </ac:picMkLst>
        </pc:picChg>
        <pc:picChg chg="add mod modCrop">
          <ac:chgData name="Colombo, Simone" userId="6ec2f0fc-5ea0-4ba6-9508-c187a62bb2ef" providerId="ADAL" clId="{297481AE-5E05-4210-89A2-3AAC56CC07CE}" dt="2023-09-22T16:14:33.074" v="2093" actId="688"/>
          <ac:picMkLst>
            <pc:docMk/>
            <pc:sldMk cId="4046383399" sldId="261"/>
            <ac:picMk id="7" creationId="{AD508983-9AEC-D45F-FE8D-7DFFF2FABD81}"/>
          </ac:picMkLst>
        </pc:picChg>
      </pc:sldChg>
      <pc:sldChg chg="addSp delSp modSp mod delAnim modAnim">
        <pc:chgData name="Colombo, Simone" userId="6ec2f0fc-5ea0-4ba6-9508-c187a62bb2ef" providerId="ADAL" clId="{297481AE-5E05-4210-89A2-3AAC56CC07CE}" dt="2023-09-25T19:06:20.370" v="2306" actId="1076"/>
        <pc:sldMkLst>
          <pc:docMk/>
          <pc:sldMk cId="1779886424" sldId="262"/>
        </pc:sldMkLst>
        <pc:spChg chg="del mod">
          <ac:chgData name="Colombo, Simone" userId="6ec2f0fc-5ea0-4ba6-9508-c187a62bb2ef" providerId="ADAL" clId="{297481AE-5E05-4210-89A2-3AAC56CC07CE}" dt="2023-09-21T19:43:26.383" v="741" actId="478"/>
          <ac:spMkLst>
            <pc:docMk/>
            <pc:sldMk cId="1779886424" sldId="262"/>
            <ac:spMk id="2" creationId="{01FCE8D6-617C-4D04-254D-CCF1E152B76C}"/>
          </ac:spMkLst>
        </pc:spChg>
        <pc:spChg chg="del">
          <ac:chgData name="Colombo, Simone" userId="6ec2f0fc-5ea0-4ba6-9508-c187a62bb2ef" providerId="ADAL" clId="{297481AE-5E05-4210-89A2-3AAC56CC07CE}" dt="2023-09-21T18:57:57.730" v="28" actId="478"/>
          <ac:spMkLst>
            <pc:docMk/>
            <pc:sldMk cId="1779886424" sldId="262"/>
            <ac:spMk id="3" creationId="{EAE2F999-31EE-38FC-A0EA-706D4BAA20CF}"/>
          </ac:spMkLst>
        </pc:spChg>
        <pc:spChg chg="del">
          <ac:chgData name="Colombo, Simone" userId="6ec2f0fc-5ea0-4ba6-9508-c187a62bb2ef" providerId="ADAL" clId="{297481AE-5E05-4210-89A2-3AAC56CC07CE}" dt="2023-09-21T18:43:00.440" v="27" actId="478"/>
          <ac:spMkLst>
            <pc:docMk/>
            <pc:sldMk cId="1779886424" sldId="262"/>
            <ac:spMk id="5" creationId="{B9826D91-4E3F-0A5F-3BE5-4511E9BA718F}"/>
          </ac:spMkLst>
        </pc:spChg>
        <pc:spChg chg="add del mod">
          <ac:chgData name="Colombo, Simone" userId="6ec2f0fc-5ea0-4ba6-9508-c187a62bb2ef" providerId="ADAL" clId="{297481AE-5E05-4210-89A2-3AAC56CC07CE}" dt="2023-09-21T18:58:00.922" v="29" actId="478"/>
          <ac:spMkLst>
            <pc:docMk/>
            <pc:sldMk cId="1779886424" sldId="262"/>
            <ac:spMk id="8" creationId="{D1FD1405-AFF4-1FC6-7A6C-CC2B3B54CE3B}"/>
          </ac:spMkLst>
        </pc:spChg>
        <pc:spChg chg="add del mod">
          <ac:chgData name="Colombo, Simone" userId="6ec2f0fc-5ea0-4ba6-9508-c187a62bb2ef" providerId="ADAL" clId="{297481AE-5E05-4210-89A2-3AAC56CC07CE}" dt="2023-09-21T19:42:47.123" v="728" actId="478"/>
          <ac:spMkLst>
            <pc:docMk/>
            <pc:sldMk cId="1779886424" sldId="262"/>
            <ac:spMk id="9" creationId="{96CA4A93-5C84-80A0-7361-8C8C5601AF65}"/>
          </ac:spMkLst>
        </pc:spChg>
        <pc:spChg chg="add mod">
          <ac:chgData name="Colombo, Simone" userId="6ec2f0fc-5ea0-4ba6-9508-c187a62bb2ef" providerId="ADAL" clId="{297481AE-5E05-4210-89A2-3AAC56CC07CE}" dt="2023-09-25T19:06:20.370" v="2306" actId="1076"/>
          <ac:spMkLst>
            <pc:docMk/>
            <pc:sldMk cId="1779886424" sldId="262"/>
            <ac:spMk id="11" creationId="{673543B3-7B1E-CAB1-85BA-9349F0641C8A}"/>
          </ac:spMkLst>
        </pc:spChg>
        <pc:spChg chg="add del mod">
          <ac:chgData name="Colombo, Simone" userId="6ec2f0fc-5ea0-4ba6-9508-c187a62bb2ef" providerId="ADAL" clId="{297481AE-5E05-4210-89A2-3AAC56CC07CE}" dt="2023-09-21T19:16:19.664" v="168" actId="21"/>
          <ac:spMkLst>
            <pc:docMk/>
            <pc:sldMk cId="1779886424" sldId="262"/>
            <ac:spMk id="13" creationId="{46A3BAE0-026A-47F1-BEA9-8AADF57222C1}"/>
          </ac:spMkLst>
        </pc:spChg>
        <pc:spChg chg="add mod">
          <ac:chgData name="Colombo, Simone" userId="6ec2f0fc-5ea0-4ba6-9508-c187a62bb2ef" providerId="ADAL" clId="{297481AE-5E05-4210-89A2-3AAC56CC07CE}" dt="2023-09-21T19:13:28.565" v="124" actId="404"/>
          <ac:spMkLst>
            <pc:docMk/>
            <pc:sldMk cId="1779886424" sldId="262"/>
            <ac:spMk id="21" creationId="{9938C9DB-991C-4B1A-877D-8BD3D1E0B059}"/>
          </ac:spMkLst>
        </pc:spChg>
        <pc:spChg chg="add mod">
          <ac:chgData name="Colombo, Simone" userId="6ec2f0fc-5ea0-4ba6-9508-c187a62bb2ef" providerId="ADAL" clId="{297481AE-5E05-4210-89A2-3AAC56CC07CE}" dt="2023-09-21T19:10:31.703" v="61" actId="404"/>
          <ac:spMkLst>
            <pc:docMk/>
            <pc:sldMk cId="1779886424" sldId="262"/>
            <ac:spMk id="23" creationId="{83A1734A-DE3C-49ED-8BA0-3DA347D178A2}"/>
          </ac:spMkLst>
        </pc:spChg>
        <pc:spChg chg="add mod">
          <ac:chgData name="Colombo, Simone" userId="6ec2f0fc-5ea0-4ba6-9508-c187a62bb2ef" providerId="ADAL" clId="{297481AE-5E05-4210-89A2-3AAC56CC07CE}" dt="2023-09-21T19:14:10.530" v="139" actId="14100"/>
          <ac:spMkLst>
            <pc:docMk/>
            <pc:sldMk cId="1779886424" sldId="262"/>
            <ac:spMk id="24" creationId="{6A6EE5BF-2FBB-49D7-8A34-D674A19F3514}"/>
          </ac:spMkLst>
        </pc:spChg>
        <pc:spChg chg="add mod">
          <ac:chgData name="Colombo, Simone" userId="6ec2f0fc-5ea0-4ba6-9508-c187a62bb2ef" providerId="ADAL" clId="{297481AE-5E05-4210-89A2-3AAC56CC07CE}" dt="2023-09-21T19:14:02.949" v="133" actId="404"/>
          <ac:spMkLst>
            <pc:docMk/>
            <pc:sldMk cId="1779886424" sldId="262"/>
            <ac:spMk id="27" creationId="{E89FF452-FF82-41FA-A34D-11FC3862C957}"/>
          </ac:spMkLst>
        </pc:spChg>
        <pc:spChg chg="add mod">
          <ac:chgData name="Colombo, Simone" userId="6ec2f0fc-5ea0-4ba6-9508-c187a62bb2ef" providerId="ADAL" clId="{297481AE-5E05-4210-89A2-3AAC56CC07CE}" dt="2023-09-21T19:10:13.096" v="37"/>
          <ac:spMkLst>
            <pc:docMk/>
            <pc:sldMk cId="1779886424" sldId="262"/>
            <ac:spMk id="29" creationId="{1B8CDBC5-E82A-4979-A14C-9204F32ED36E}"/>
          </ac:spMkLst>
        </pc:spChg>
        <pc:spChg chg="add mod">
          <ac:chgData name="Colombo, Simone" userId="6ec2f0fc-5ea0-4ba6-9508-c187a62bb2ef" providerId="ADAL" clId="{297481AE-5E05-4210-89A2-3AAC56CC07CE}" dt="2023-09-21T19:10:55.243" v="79" actId="404"/>
          <ac:spMkLst>
            <pc:docMk/>
            <pc:sldMk cId="1779886424" sldId="262"/>
            <ac:spMk id="33" creationId="{2A75CCCE-BC6E-4C9A-B48F-069A86BA643D}"/>
          </ac:spMkLst>
        </pc:spChg>
        <pc:spChg chg="add mod">
          <ac:chgData name="Colombo, Simone" userId="6ec2f0fc-5ea0-4ba6-9508-c187a62bb2ef" providerId="ADAL" clId="{297481AE-5E05-4210-89A2-3AAC56CC07CE}" dt="2023-09-21T19:42:47.393" v="729"/>
          <ac:spMkLst>
            <pc:docMk/>
            <pc:sldMk cId="1779886424" sldId="262"/>
            <ac:spMk id="35" creationId="{E0D1AB4C-9CF7-7E98-0785-5D0688DC27C0}"/>
          </ac:spMkLst>
        </pc:spChg>
        <pc:spChg chg="add mod">
          <ac:chgData name="Colombo, Simone" userId="6ec2f0fc-5ea0-4ba6-9508-c187a62bb2ef" providerId="ADAL" clId="{297481AE-5E05-4210-89A2-3AAC56CC07CE}" dt="2023-09-21T19:43:29.211" v="742"/>
          <ac:spMkLst>
            <pc:docMk/>
            <pc:sldMk cId="1779886424" sldId="262"/>
            <ac:spMk id="36" creationId="{0EA262EC-5072-BA57-C437-21DD2726DDD9}"/>
          </ac:spMkLst>
        </pc:spChg>
        <pc:spChg chg="del mod topLvl">
          <ac:chgData name="Colombo, Simone" userId="6ec2f0fc-5ea0-4ba6-9508-c187a62bb2ef" providerId="ADAL" clId="{297481AE-5E05-4210-89A2-3AAC56CC07CE}" dt="2023-09-21T19:53:43.079" v="811" actId="21"/>
          <ac:spMkLst>
            <pc:docMk/>
            <pc:sldMk cId="1779886424" sldId="262"/>
            <ac:spMk id="39" creationId="{5CFDB673-4805-9694-A697-BABCFC0BEDA4}"/>
          </ac:spMkLst>
        </pc:spChg>
        <pc:spChg chg="add mod">
          <ac:chgData name="Colombo, Simone" userId="6ec2f0fc-5ea0-4ba6-9508-c187a62bb2ef" providerId="ADAL" clId="{297481AE-5E05-4210-89A2-3AAC56CC07CE}" dt="2023-09-21T19:59:27.500" v="910" actId="1076"/>
          <ac:spMkLst>
            <pc:docMk/>
            <pc:sldMk cId="1779886424" sldId="262"/>
            <ac:spMk id="41" creationId="{E711ED9A-2081-BE89-07B2-E1BD08F6E783}"/>
          </ac:spMkLst>
        </pc:spChg>
        <pc:spChg chg="add mod">
          <ac:chgData name="Colombo, Simone" userId="6ec2f0fc-5ea0-4ba6-9508-c187a62bb2ef" providerId="ADAL" clId="{297481AE-5E05-4210-89A2-3AAC56CC07CE}" dt="2023-09-21T20:16:20.493" v="1053" actId="1076"/>
          <ac:spMkLst>
            <pc:docMk/>
            <pc:sldMk cId="1779886424" sldId="262"/>
            <ac:spMk id="43" creationId="{6EB39C85-27DF-0ACE-4A28-D65ADC323F7E}"/>
          </ac:spMkLst>
        </pc:spChg>
        <pc:spChg chg="del mod topLvl">
          <ac:chgData name="Colombo, Simone" userId="6ec2f0fc-5ea0-4ba6-9508-c187a62bb2ef" providerId="ADAL" clId="{297481AE-5E05-4210-89A2-3AAC56CC07CE}" dt="2023-09-21T19:54:58.980" v="839" actId="478"/>
          <ac:spMkLst>
            <pc:docMk/>
            <pc:sldMk cId="1779886424" sldId="262"/>
            <ac:spMk id="46" creationId="{D14623C5-287F-5283-DC4A-6D7C720E3A4F}"/>
          </ac:spMkLst>
        </pc:spChg>
        <pc:spChg chg="del mod">
          <ac:chgData name="Colombo, Simone" userId="6ec2f0fc-5ea0-4ba6-9508-c187a62bb2ef" providerId="ADAL" clId="{297481AE-5E05-4210-89A2-3AAC56CC07CE}" dt="2023-09-21T19:54:27.616" v="832" actId="478"/>
          <ac:spMkLst>
            <pc:docMk/>
            <pc:sldMk cId="1779886424" sldId="262"/>
            <ac:spMk id="51" creationId="{8C657749-59A7-C1F1-3418-8ACA1A30D6B3}"/>
          </ac:spMkLst>
        </pc:spChg>
        <pc:spChg chg="del mod topLvl">
          <ac:chgData name="Colombo, Simone" userId="6ec2f0fc-5ea0-4ba6-9508-c187a62bb2ef" providerId="ADAL" clId="{297481AE-5E05-4210-89A2-3AAC56CC07CE}" dt="2023-09-21T19:54:19.029" v="829" actId="478"/>
          <ac:spMkLst>
            <pc:docMk/>
            <pc:sldMk cId="1779886424" sldId="262"/>
            <ac:spMk id="55" creationId="{E908B0C9-3E67-5DAC-B545-4555858459DD}"/>
          </ac:spMkLst>
        </pc:spChg>
        <pc:spChg chg="add mod">
          <ac:chgData name="Colombo, Simone" userId="6ec2f0fc-5ea0-4ba6-9508-c187a62bb2ef" providerId="ADAL" clId="{297481AE-5E05-4210-89A2-3AAC56CC07CE}" dt="2023-09-25T18:34:35.933" v="2261" actId="14100"/>
          <ac:spMkLst>
            <pc:docMk/>
            <pc:sldMk cId="1779886424" sldId="262"/>
            <ac:spMk id="56" creationId="{6BB19001-7C3C-302B-FB9A-7CA94AFB9F3A}"/>
          </ac:spMkLst>
        </pc:spChg>
        <pc:spChg chg="add mod">
          <ac:chgData name="Colombo, Simone" userId="6ec2f0fc-5ea0-4ba6-9508-c187a62bb2ef" providerId="ADAL" clId="{297481AE-5E05-4210-89A2-3AAC56CC07CE}" dt="2023-09-21T19:59:08.830" v="904" actId="571"/>
          <ac:spMkLst>
            <pc:docMk/>
            <pc:sldMk cId="1779886424" sldId="262"/>
            <ac:spMk id="58" creationId="{5BF789EA-B87B-E27D-54EA-153C677F0533}"/>
          </ac:spMkLst>
        </pc:spChg>
        <pc:spChg chg="add mod">
          <ac:chgData name="Colombo, Simone" userId="6ec2f0fc-5ea0-4ba6-9508-c187a62bb2ef" providerId="ADAL" clId="{297481AE-5E05-4210-89A2-3AAC56CC07CE}" dt="2023-09-21T20:25:09.974" v="1220" actId="1037"/>
          <ac:spMkLst>
            <pc:docMk/>
            <pc:sldMk cId="1779886424" sldId="262"/>
            <ac:spMk id="60" creationId="{2EB0C3AC-F82C-9E0E-BE57-057EB5382076}"/>
          </ac:spMkLst>
        </pc:spChg>
        <pc:spChg chg="add mod">
          <ac:chgData name="Colombo, Simone" userId="6ec2f0fc-5ea0-4ba6-9508-c187a62bb2ef" providerId="ADAL" clId="{297481AE-5E05-4210-89A2-3AAC56CC07CE}" dt="2023-09-21T20:15:33.599" v="1008" actId="164"/>
          <ac:spMkLst>
            <pc:docMk/>
            <pc:sldMk cId="1779886424" sldId="262"/>
            <ac:spMk id="1036" creationId="{9C3C742B-FF6E-A5D0-0A18-CFBCBBC1B416}"/>
          </ac:spMkLst>
        </pc:spChg>
        <pc:spChg chg="add mod">
          <ac:chgData name="Colombo, Simone" userId="6ec2f0fc-5ea0-4ba6-9508-c187a62bb2ef" providerId="ADAL" clId="{297481AE-5E05-4210-89A2-3AAC56CC07CE}" dt="2023-09-21T20:24:47.834" v="1217" actId="1076"/>
          <ac:spMkLst>
            <pc:docMk/>
            <pc:sldMk cId="1779886424" sldId="262"/>
            <ac:spMk id="1037" creationId="{74EDAB85-145D-A931-7C0E-FCED480BA962}"/>
          </ac:spMkLst>
        </pc:spChg>
        <pc:spChg chg="add del">
          <ac:chgData name="Colombo, Simone" userId="6ec2f0fc-5ea0-4ba6-9508-c187a62bb2ef" providerId="ADAL" clId="{297481AE-5E05-4210-89A2-3AAC56CC07CE}" dt="2023-09-21T20:19:42.863" v="1078" actId="478"/>
          <ac:spMkLst>
            <pc:docMk/>
            <pc:sldMk cId="1779886424" sldId="262"/>
            <ac:spMk id="1043" creationId="{A630E388-6B3F-B83B-13B1-C2E879D474B4}"/>
          </ac:spMkLst>
        </pc:spChg>
        <pc:spChg chg="add mod ord">
          <ac:chgData name="Colombo, Simone" userId="6ec2f0fc-5ea0-4ba6-9508-c187a62bb2ef" providerId="ADAL" clId="{297481AE-5E05-4210-89A2-3AAC56CC07CE}" dt="2023-09-21T20:22:49.518" v="1168" actId="170"/>
          <ac:spMkLst>
            <pc:docMk/>
            <pc:sldMk cId="1779886424" sldId="262"/>
            <ac:spMk id="1045" creationId="{5D49D604-C430-DBF8-AF0B-E7D6C01959FA}"/>
          </ac:spMkLst>
        </pc:spChg>
        <pc:spChg chg="add mod">
          <ac:chgData name="Colombo, Simone" userId="6ec2f0fc-5ea0-4ba6-9508-c187a62bb2ef" providerId="ADAL" clId="{297481AE-5E05-4210-89A2-3AAC56CC07CE}" dt="2023-09-21T20:20:40.492" v="1137" actId="20577"/>
          <ac:spMkLst>
            <pc:docMk/>
            <pc:sldMk cId="1779886424" sldId="262"/>
            <ac:spMk id="1047" creationId="{1F03DB38-E49C-29BC-04B9-1C5567A96CAE}"/>
          </ac:spMkLst>
        </pc:spChg>
        <pc:spChg chg="add mod">
          <ac:chgData name="Colombo, Simone" userId="6ec2f0fc-5ea0-4ba6-9508-c187a62bb2ef" providerId="ADAL" clId="{297481AE-5E05-4210-89A2-3AAC56CC07CE}" dt="2023-09-21T20:25:59.563" v="1231" actId="571"/>
          <ac:spMkLst>
            <pc:docMk/>
            <pc:sldMk cId="1779886424" sldId="262"/>
            <ac:spMk id="1052" creationId="{9DD99BAC-7BC1-2E47-EF77-389ED50255D6}"/>
          </ac:spMkLst>
        </pc:spChg>
        <pc:spChg chg="add mod">
          <ac:chgData name="Colombo, Simone" userId="6ec2f0fc-5ea0-4ba6-9508-c187a62bb2ef" providerId="ADAL" clId="{297481AE-5E05-4210-89A2-3AAC56CC07CE}" dt="2023-09-25T18:35:26.771" v="2298" actId="14100"/>
          <ac:spMkLst>
            <pc:docMk/>
            <pc:sldMk cId="1779886424" sldId="262"/>
            <ac:spMk id="1061" creationId="{B7F69E66-3F8D-4552-618B-BAE57DF81FD0}"/>
          </ac:spMkLst>
        </pc:spChg>
        <pc:grpChg chg="add del mod">
          <ac:chgData name="Colombo, Simone" userId="6ec2f0fc-5ea0-4ba6-9508-c187a62bb2ef" providerId="ADAL" clId="{297481AE-5E05-4210-89A2-3AAC56CC07CE}" dt="2023-09-21T19:16:19.664" v="168" actId="21"/>
          <ac:grpSpMkLst>
            <pc:docMk/>
            <pc:sldMk cId="1779886424" sldId="262"/>
            <ac:grpSpMk id="14" creationId="{0978382A-4971-4201-87CC-A80D8B490B82}"/>
          </ac:grpSpMkLst>
        </pc:grpChg>
        <pc:grpChg chg="add mod">
          <ac:chgData name="Colombo, Simone" userId="6ec2f0fc-5ea0-4ba6-9508-c187a62bb2ef" providerId="ADAL" clId="{297481AE-5E05-4210-89A2-3AAC56CC07CE}" dt="2023-09-21T19:59:09.990" v="905" actId="1076"/>
          <ac:grpSpMkLst>
            <pc:docMk/>
            <pc:sldMk cId="1779886424" sldId="262"/>
            <ac:grpSpMk id="15" creationId="{DE1DD42C-243D-4D47-A088-F61651CEB603}"/>
          </ac:grpSpMkLst>
        </pc:grpChg>
        <pc:grpChg chg="add del mod">
          <ac:chgData name="Colombo, Simone" userId="6ec2f0fc-5ea0-4ba6-9508-c187a62bb2ef" providerId="ADAL" clId="{297481AE-5E05-4210-89A2-3AAC56CC07CE}" dt="2023-09-21T19:16:19.664" v="168" actId="21"/>
          <ac:grpSpMkLst>
            <pc:docMk/>
            <pc:sldMk cId="1779886424" sldId="262"/>
            <ac:grpSpMk id="16" creationId="{2E06B6E4-E053-415D-A7EC-67A844B92B1D}"/>
          </ac:grpSpMkLst>
        </pc:grpChg>
        <pc:grpChg chg="add del mod">
          <ac:chgData name="Colombo, Simone" userId="6ec2f0fc-5ea0-4ba6-9508-c187a62bb2ef" providerId="ADAL" clId="{297481AE-5E05-4210-89A2-3AAC56CC07CE}" dt="2023-09-21T19:16:19.664" v="168" actId="21"/>
          <ac:grpSpMkLst>
            <pc:docMk/>
            <pc:sldMk cId="1779886424" sldId="262"/>
            <ac:grpSpMk id="17" creationId="{AE2769EA-827C-488C-8E43-C5345CA9BF7C}"/>
          </ac:grpSpMkLst>
        </pc:grpChg>
        <pc:grpChg chg="add del mod">
          <ac:chgData name="Colombo, Simone" userId="6ec2f0fc-5ea0-4ba6-9508-c187a62bb2ef" providerId="ADAL" clId="{297481AE-5E05-4210-89A2-3AAC56CC07CE}" dt="2023-09-21T19:16:19.664" v="168" actId="21"/>
          <ac:grpSpMkLst>
            <pc:docMk/>
            <pc:sldMk cId="1779886424" sldId="262"/>
            <ac:grpSpMk id="18" creationId="{EAB8FC03-963F-4111-8EB0-B83657D49A0E}"/>
          </ac:grpSpMkLst>
        </pc:grpChg>
        <pc:grpChg chg="add del mod">
          <ac:chgData name="Colombo, Simone" userId="6ec2f0fc-5ea0-4ba6-9508-c187a62bb2ef" providerId="ADAL" clId="{297481AE-5E05-4210-89A2-3AAC56CC07CE}" dt="2023-09-21T19:16:19.664" v="168" actId="21"/>
          <ac:grpSpMkLst>
            <pc:docMk/>
            <pc:sldMk cId="1779886424" sldId="262"/>
            <ac:grpSpMk id="19" creationId="{8DA2190E-F02C-4ED0-8ED2-7B426914ACD6}"/>
          </ac:grpSpMkLst>
        </pc:grpChg>
        <pc:grpChg chg="add mod">
          <ac:chgData name="Colombo, Simone" userId="6ec2f0fc-5ea0-4ba6-9508-c187a62bb2ef" providerId="ADAL" clId="{297481AE-5E05-4210-89A2-3AAC56CC07CE}" dt="2023-09-21T19:10:13.096" v="37"/>
          <ac:grpSpMkLst>
            <pc:docMk/>
            <pc:sldMk cId="1779886424" sldId="262"/>
            <ac:grpSpMk id="28" creationId="{629878E3-90AD-4B15-B2A2-F62DE7D157A6}"/>
          </ac:grpSpMkLst>
        </pc:grpChg>
        <pc:grpChg chg="add del mod">
          <ac:chgData name="Colombo, Simone" userId="6ec2f0fc-5ea0-4ba6-9508-c187a62bb2ef" providerId="ADAL" clId="{297481AE-5E05-4210-89A2-3AAC56CC07CE}" dt="2023-09-21T19:53:43.079" v="811" actId="21"/>
          <ac:grpSpMkLst>
            <pc:docMk/>
            <pc:sldMk cId="1779886424" sldId="262"/>
            <ac:grpSpMk id="37" creationId="{1D2D28D7-FB3B-D063-2492-055E91386B5B}"/>
          </ac:grpSpMkLst>
        </pc:grpChg>
        <pc:grpChg chg="add del mod">
          <ac:chgData name="Colombo, Simone" userId="6ec2f0fc-5ea0-4ba6-9508-c187a62bb2ef" providerId="ADAL" clId="{297481AE-5E05-4210-89A2-3AAC56CC07CE}" dt="2023-09-21T19:54:58.980" v="839" actId="478"/>
          <ac:grpSpMkLst>
            <pc:docMk/>
            <pc:sldMk cId="1779886424" sldId="262"/>
            <ac:grpSpMk id="44" creationId="{11C9DE44-6D52-1644-0EE9-3432593CD4FE}"/>
          </ac:grpSpMkLst>
        </pc:grpChg>
        <pc:grpChg chg="del mod topLvl">
          <ac:chgData name="Colombo, Simone" userId="6ec2f0fc-5ea0-4ba6-9508-c187a62bb2ef" providerId="ADAL" clId="{297481AE-5E05-4210-89A2-3AAC56CC07CE}" dt="2023-09-21T19:57:22.374" v="901" actId="478"/>
          <ac:grpSpMkLst>
            <pc:docMk/>
            <pc:sldMk cId="1779886424" sldId="262"/>
            <ac:grpSpMk id="45" creationId="{D3C0775D-75D6-A000-33AD-4E4B68C07C70}"/>
          </ac:grpSpMkLst>
        </pc:grpChg>
        <pc:grpChg chg="add del mod">
          <ac:chgData name="Colombo, Simone" userId="6ec2f0fc-5ea0-4ba6-9508-c187a62bb2ef" providerId="ADAL" clId="{297481AE-5E05-4210-89A2-3AAC56CC07CE}" dt="2023-09-25T18:09:45.888" v="2195" actId="478"/>
          <ac:grpSpMkLst>
            <pc:docMk/>
            <pc:sldMk cId="1779886424" sldId="262"/>
            <ac:grpSpMk id="49" creationId="{1840DF04-4BB6-6463-48C0-DBFD4EB97357}"/>
          </ac:grpSpMkLst>
        </pc:grpChg>
        <pc:grpChg chg="add del mod">
          <ac:chgData name="Colombo, Simone" userId="6ec2f0fc-5ea0-4ba6-9508-c187a62bb2ef" providerId="ADAL" clId="{297481AE-5E05-4210-89A2-3AAC56CC07CE}" dt="2023-09-21T19:54:19.029" v="829" actId="478"/>
          <ac:grpSpMkLst>
            <pc:docMk/>
            <pc:sldMk cId="1779886424" sldId="262"/>
            <ac:grpSpMk id="53" creationId="{C7A48579-3774-0E4A-24FA-72541441219E}"/>
          </ac:grpSpMkLst>
        </pc:grpChg>
        <pc:grpChg chg="add del mod">
          <ac:chgData name="Colombo, Simone" userId="6ec2f0fc-5ea0-4ba6-9508-c187a62bb2ef" providerId="ADAL" clId="{297481AE-5E05-4210-89A2-3AAC56CC07CE}" dt="2023-09-21T20:15:28.842" v="1007" actId="478"/>
          <ac:grpSpMkLst>
            <pc:docMk/>
            <pc:sldMk cId="1779886424" sldId="262"/>
            <ac:grpSpMk id="62" creationId="{BA1C0B14-90F8-D30C-34CF-3E2C9A5C429E}"/>
          </ac:grpSpMkLst>
        </pc:grpChg>
        <pc:grpChg chg="mod">
          <ac:chgData name="Colombo, Simone" userId="6ec2f0fc-5ea0-4ba6-9508-c187a62bb2ef" providerId="ADAL" clId="{297481AE-5E05-4210-89A2-3AAC56CC07CE}" dt="2023-09-21T20:14:04.620" v="949"/>
          <ac:grpSpMkLst>
            <pc:docMk/>
            <pc:sldMk cId="1779886424" sldId="262"/>
            <ac:grpSpMk id="1027" creationId="{A91A661C-BFF1-29AA-2883-6772D579D91B}"/>
          </ac:grpSpMkLst>
        </pc:grpChg>
        <pc:grpChg chg="mod">
          <ac:chgData name="Colombo, Simone" userId="6ec2f0fc-5ea0-4ba6-9508-c187a62bb2ef" providerId="ADAL" clId="{297481AE-5E05-4210-89A2-3AAC56CC07CE}" dt="2023-09-21T20:14:04.620" v="949"/>
          <ac:grpSpMkLst>
            <pc:docMk/>
            <pc:sldMk cId="1779886424" sldId="262"/>
            <ac:grpSpMk id="1028" creationId="{DE5651B3-C0B9-86EC-3FCE-87FB864ECFB2}"/>
          </ac:grpSpMkLst>
        </pc:grpChg>
        <pc:grpChg chg="mod">
          <ac:chgData name="Colombo, Simone" userId="6ec2f0fc-5ea0-4ba6-9508-c187a62bb2ef" providerId="ADAL" clId="{297481AE-5E05-4210-89A2-3AAC56CC07CE}" dt="2023-09-21T20:14:04.620" v="949"/>
          <ac:grpSpMkLst>
            <pc:docMk/>
            <pc:sldMk cId="1779886424" sldId="262"/>
            <ac:grpSpMk id="1029" creationId="{17089396-6B5B-7420-DE09-9847844C710A}"/>
          </ac:grpSpMkLst>
        </pc:grpChg>
        <pc:grpChg chg="add mod">
          <ac:chgData name="Colombo, Simone" userId="6ec2f0fc-5ea0-4ba6-9508-c187a62bb2ef" providerId="ADAL" clId="{297481AE-5E05-4210-89A2-3AAC56CC07CE}" dt="2023-09-21T20:15:40.947" v="1014" actId="1076"/>
          <ac:grpSpMkLst>
            <pc:docMk/>
            <pc:sldMk cId="1779886424" sldId="262"/>
            <ac:grpSpMk id="1038" creationId="{02EC489C-628A-FA56-7151-5665D55AB57B}"/>
          </ac:grpSpMkLst>
        </pc:grpChg>
        <pc:grpChg chg="add del mod">
          <ac:chgData name="Colombo, Simone" userId="6ec2f0fc-5ea0-4ba6-9508-c187a62bb2ef" providerId="ADAL" clId="{297481AE-5E05-4210-89A2-3AAC56CC07CE}" dt="2023-09-21T20:17:08.100" v="1076" actId="478"/>
          <ac:grpSpMkLst>
            <pc:docMk/>
            <pc:sldMk cId="1779886424" sldId="262"/>
            <ac:grpSpMk id="1039" creationId="{F95A470C-79D2-498C-08F2-7050F58AAFC1}"/>
          </ac:grpSpMkLst>
        </pc:grpChg>
        <pc:grpChg chg="add mod">
          <ac:chgData name="Colombo, Simone" userId="6ec2f0fc-5ea0-4ba6-9508-c187a62bb2ef" providerId="ADAL" clId="{297481AE-5E05-4210-89A2-3AAC56CC07CE}" dt="2023-09-25T18:27:20.065" v="2222" actId="1076"/>
          <ac:grpSpMkLst>
            <pc:docMk/>
            <pc:sldMk cId="1779886424" sldId="262"/>
            <ac:grpSpMk id="1056" creationId="{B916C716-005D-3846-C9E0-31FAA7515E6B}"/>
          </ac:grpSpMkLst>
        </pc:grpChg>
        <pc:picChg chg="del">
          <ac:chgData name="Colombo, Simone" userId="6ec2f0fc-5ea0-4ba6-9508-c187a62bb2ef" providerId="ADAL" clId="{297481AE-5E05-4210-89A2-3AAC56CC07CE}" dt="2023-09-21T18:42:57.319" v="26" actId="478"/>
          <ac:picMkLst>
            <pc:docMk/>
            <pc:sldMk cId="1779886424" sldId="262"/>
            <ac:picMk id="4" creationId="{7E7B0448-A741-49A7-F6FC-298C112AF0ED}"/>
          </ac:picMkLst>
        </pc:picChg>
        <pc:picChg chg="del mod">
          <ac:chgData name="Colombo, Simone" userId="6ec2f0fc-5ea0-4ba6-9508-c187a62bb2ef" providerId="ADAL" clId="{297481AE-5E05-4210-89A2-3AAC56CC07CE}" dt="2023-09-21T18:42:57.319" v="26" actId="478"/>
          <ac:picMkLst>
            <pc:docMk/>
            <pc:sldMk cId="1779886424" sldId="262"/>
            <ac:picMk id="6" creationId="{0CCA2254-8B78-1166-5698-70CC1A43420E}"/>
          </ac:picMkLst>
        </pc:picChg>
        <pc:picChg chg="add del mod">
          <ac:chgData name="Colombo, Simone" userId="6ec2f0fc-5ea0-4ba6-9508-c187a62bb2ef" providerId="ADAL" clId="{297481AE-5E05-4210-89A2-3AAC56CC07CE}" dt="2023-09-21T19:16:19.664" v="168" actId="21"/>
          <ac:picMkLst>
            <pc:docMk/>
            <pc:sldMk cId="1779886424" sldId="262"/>
            <ac:picMk id="12" creationId="{C8A3DDE8-9FF1-488D-8528-90D01524B859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20" creationId="{B07604B9-29FF-4E41-98C2-87C3EDFC925D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22" creationId="{70422221-14C9-44F6-8DDD-7EBD4D50ED61}"/>
          </ac:picMkLst>
        </pc:picChg>
        <pc:picChg chg="add mod">
          <ac:chgData name="Colombo, Simone" userId="6ec2f0fc-5ea0-4ba6-9508-c187a62bb2ef" providerId="ADAL" clId="{297481AE-5E05-4210-89A2-3AAC56CC07CE}" dt="2023-09-21T19:14:28.967" v="149" actId="1076"/>
          <ac:picMkLst>
            <pc:docMk/>
            <pc:sldMk cId="1779886424" sldId="262"/>
            <ac:picMk id="25" creationId="{144D1D77-62EB-4FB7-B0BA-3B8582A88C06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26" creationId="{3E949548-76EE-4805-A475-1DBA0CF5FA8C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30" creationId="{5930DEF3-0F41-4A90-B7F0-57CA8AEB7E41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31" creationId="{D47698AF-F678-4D8F-901A-11EF594A6FFE}"/>
          </ac:picMkLst>
        </pc:picChg>
        <pc:picChg chg="add mod">
          <ac:chgData name="Colombo, Simone" userId="6ec2f0fc-5ea0-4ba6-9508-c187a62bb2ef" providerId="ADAL" clId="{297481AE-5E05-4210-89A2-3AAC56CC07CE}" dt="2023-09-21T19:11:00.047" v="80" actId="1076"/>
          <ac:picMkLst>
            <pc:docMk/>
            <pc:sldMk cId="1779886424" sldId="262"/>
            <ac:picMk id="32" creationId="{FD83B774-BB45-4038-B3F1-1372DE0C889A}"/>
          </ac:picMkLst>
        </pc:picChg>
        <pc:picChg chg="add mod">
          <ac:chgData name="Colombo, Simone" userId="6ec2f0fc-5ea0-4ba6-9508-c187a62bb2ef" providerId="ADAL" clId="{297481AE-5E05-4210-89A2-3AAC56CC07CE}" dt="2023-09-21T19:10:13.096" v="37"/>
          <ac:picMkLst>
            <pc:docMk/>
            <pc:sldMk cId="1779886424" sldId="262"/>
            <ac:picMk id="34" creationId="{25EA2454-486C-48BA-B13E-EF1C2AEDF40F}"/>
          </ac:picMkLst>
        </pc:picChg>
        <pc:picChg chg="mod topLvl">
          <ac:chgData name="Colombo, Simone" userId="6ec2f0fc-5ea0-4ba6-9508-c187a62bb2ef" providerId="ADAL" clId="{297481AE-5E05-4210-89A2-3AAC56CC07CE}" dt="2023-09-25T18:35:11.836" v="2288" actId="1076"/>
          <ac:picMkLst>
            <pc:docMk/>
            <pc:sldMk cId="1779886424" sldId="262"/>
            <ac:picMk id="38" creationId="{5EA57373-A539-8817-F5E0-7F66A27B78B4}"/>
          </ac:picMkLst>
        </pc:picChg>
        <pc:picChg chg="add del mod">
          <ac:chgData name="Colombo, Simone" userId="6ec2f0fc-5ea0-4ba6-9508-c187a62bb2ef" providerId="ADAL" clId="{297481AE-5E05-4210-89A2-3AAC56CC07CE}" dt="2023-09-21T19:57:10.880" v="890" actId="478"/>
          <ac:picMkLst>
            <pc:docMk/>
            <pc:sldMk cId="1779886424" sldId="262"/>
            <ac:picMk id="40" creationId="{E07EDE9B-FCA8-98BB-D2D3-FDC0360CE171}"/>
          </ac:picMkLst>
        </pc:picChg>
        <pc:picChg chg="add del mod">
          <ac:chgData name="Colombo, Simone" userId="6ec2f0fc-5ea0-4ba6-9508-c187a62bb2ef" providerId="ADAL" clId="{297481AE-5E05-4210-89A2-3AAC56CC07CE}" dt="2023-09-21T19:57:09.130" v="889" actId="478"/>
          <ac:picMkLst>
            <pc:docMk/>
            <pc:sldMk cId="1779886424" sldId="262"/>
            <ac:picMk id="42" creationId="{14B44887-3851-B4E7-6904-CEA4B55A6579}"/>
          </ac:picMkLst>
        </pc:picChg>
        <pc:picChg chg="mod">
          <ac:chgData name="Colombo, Simone" userId="6ec2f0fc-5ea0-4ba6-9508-c187a62bb2ef" providerId="ADAL" clId="{297481AE-5E05-4210-89A2-3AAC56CC07CE}" dt="2023-09-21T19:53:24.090" v="804"/>
          <ac:picMkLst>
            <pc:docMk/>
            <pc:sldMk cId="1779886424" sldId="262"/>
            <ac:picMk id="47" creationId="{5FD012D8-DEAF-58CD-1898-41226922D37D}"/>
          </ac:picMkLst>
        </pc:picChg>
        <pc:picChg chg="mod">
          <ac:chgData name="Colombo, Simone" userId="6ec2f0fc-5ea0-4ba6-9508-c187a62bb2ef" providerId="ADAL" clId="{297481AE-5E05-4210-89A2-3AAC56CC07CE}" dt="2023-09-21T19:53:24.090" v="804"/>
          <ac:picMkLst>
            <pc:docMk/>
            <pc:sldMk cId="1779886424" sldId="262"/>
            <ac:picMk id="48" creationId="{A2ECB500-79F5-A560-C1FB-69DC230AC47E}"/>
          </ac:picMkLst>
        </pc:picChg>
        <pc:picChg chg="mod">
          <ac:chgData name="Colombo, Simone" userId="6ec2f0fc-5ea0-4ba6-9508-c187a62bb2ef" providerId="ADAL" clId="{297481AE-5E05-4210-89A2-3AAC56CC07CE}" dt="2023-09-21T19:53:24.090" v="804"/>
          <ac:picMkLst>
            <pc:docMk/>
            <pc:sldMk cId="1779886424" sldId="262"/>
            <ac:picMk id="50" creationId="{F7C1A1B3-0F2B-BE87-13D9-E971FD77A76B}"/>
          </ac:picMkLst>
        </pc:picChg>
        <pc:picChg chg="mod">
          <ac:chgData name="Colombo, Simone" userId="6ec2f0fc-5ea0-4ba6-9508-c187a62bb2ef" providerId="ADAL" clId="{297481AE-5E05-4210-89A2-3AAC56CC07CE}" dt="2023-09-21T19:53:24.090" v="804"/>
          <ac:picMkLst>
            <pc:docMk/>
            <pc:sldMk cId="1779886424" sldId="262"/>
            <ac:picMk id="52" creationId="{B7836D83-7FBB-5753-FD9B-6A7BE64A8AB7}"/>
          </ac:picMkLst>
        </pc:picChg>
        <pc:picChg chg="del mod topLvl">
          <ac:chgData name="Colombo, Simone" userId="6ec2f0fc-5ea0-4ba6-9508-c187a62bb2ef" providerId="ADAL" clId="{297481AE-5E05-4210-89A2-3AAC56CC07CE}" dt="2023-09-21T19:54:50.919" v="836" actId="478"/>
          <ac:picMkLst>
            <pc:docMk/>
            <pc:sldMk cId="1779886424" sldId="262"/>
            <ac:picMk id="54" creationId="{A93B777D-69B7-9463-9F54-017D01F15F87}"/>
          </ac:picMkLst>
        </pc:picChg>
        <pc:picChg chg="add mod">
          <ac:chgData name="Colombo, Simone" userId="6ec2f0fc-5ea0-4ba6-9508-c187a62bb2ef" providerId="ADAL" clId="{297481AE-5E05-4210-89A2-3AAC56CC07CE}" dt="2023-09-22T15:43:14.161" v="2027" actId="1076"/>
          <ac:picMkLst>
            <pc:docMk/>
            <pc:sldMk cId="1779886424" sldId="262"/>
            <ac:picMk id="57" creationId="{266903E0-4B65-83E7-5440-E7BF8201C584}"/>
          </ac:picMkLst>
        </pc:picChg>
        <pc:picChg chg="add mod">
          <ac:chgData name="Colombo, Simone" userId="6ec2f0fc-5ea0-4ba6-9508-c187a62bb2ef" providerId="ADAL" clId="{297481AE-5E05-4210-89A2-3AAC56CC07CE}" dt="2023-09-21T19:59:08.830" v="904" actId="571"/>
          <ac:picMkLst>
            <pc:docMk/>
            <pc:sldMk cId="1779886424" sldId="262"/>
            <ac:picMk id="59" creationId="{84A9CF75-320E-B66F-BC8E-E9B943800E84}"/>
          </ac:picMkLst>
        </pc:picChg>
        <pc:picChg chg="add mod">
          <ac:chgData name="Colombo, Simone" userId="6ec2f0fc-5ea0-4ba6-9508-c187a62bb2ef" providerId="ADAL" clId="{297481AE-5E05-4210-89A2-3AAC56CC07CE}" dt="2023-09-21T20:15:33.599" v="1008" actId="164"/>
          <ac:picMkLst>
            <pc:docMk/>
            <pc:sldMk cId="1779886424" sldId="262"/>
            <ac:picMk id="61" creationId="{C323FFC6-3097-7FD4-D785-A1602745EAA8}"/>
          </ac:picMkLst>
        </pc:picChg>
        <pc:picChg chg="mod">
          <ac:chgData name="Colombo, Simone" userId="6ec2f0fc-5ea0-4ba6-9508-c187a62bb2ef" providerId="ADAL" clId="{297481AE-5E05-4210-89A2-3AAC56CC07CE}" dt="2023-09-21T20:14:04.620" v="949"/>
          <ac:picMkLst>
            <pc:docMk/>
            <pc:sldMk cId="1779886424" sldId="262"/>
            <ac:picMk id="63" creationId="{9B27286A-FBDE-224A-58A8-32B924F953D2}"/>
          </ac:picMkLst>
        </pc:picChg>
        <pc:picChg chg="add del mod">
          <ac:chgData name="Colombo, Simone" userId="6ec2f0fc-5ea0-4ba6-9508-c187a62bb2ef" providerId="ADAL" clId="{297481AE-5E05-4210-89A2-3AAC56CC07CE}" dt="2023-09-25T17:49:48.201" v="2158" actId="478"/>
          <ac:picMkLst>
            <pc:docMk/>
            <pc:sldMk cId="1779886424" sldId="262"/>
            <ac:picMk id="1026" creationId="{4EF29EA3-BB01-2B6F-5659-85C7525344F4}"/>
          </ac:picMkLst>
        </pc:picChg>
        <pc:picChg chg="mod">
          <ac:chgData name="Colombo, Simone" userId="6ec2f0fc-5ea0-4ba6-9508-c187a62bb2ef" providerId="ADAL" clId="{297481AE-5E05-4210-89A2-3AAC56CC07CE}" dt="2023-09-21T20:16:51.738" v="1057"/>
          <ac:picMkLst>
            <pc:docMk/>
            <pc:sldMk cId="1779886424" sldId="262"/>
            <ac:picMk id="1040" creationId="{FF07F220-B18C-8014-77C8-1A0155CB5D8C}"/>
          </ac:picMkLst>
        </pc:picChg>
        <pc:picChg chg="mod">
          <ac:chgData name="Colombo, Simone" userId="6ec2f0fc-5ea0-4ba6-9508-c187a62bb2ef" providerId="ADAL" clId="{297481AE-5E05-4210-89A2-3AAC56CC07CE}" dt="2023-09-21T20:16:51.738" v="1057"/>
          <ac:picMkLst>
            <pc:docMk/>
            <pc:sldMk cId="1779886424" sldId="262"/>
            <ac:picMk id="1041" creationId="{B5CD4D71-7520-6AFB-80DC-5EEB50DF0C73}"/>
          </ac:picMkLst>
        </pc:picChg>
        <pc:picChg chg="add mod ord">
          <ac:chgData name="Colombo, Simone" userId="6ec2f0fc-5ea0-4ba6-9508-c187a62bb2ef" providerId="ADAL" clId="{297481AE-5E05-4210-89A2-3AAC56CC07CE}" dt="2023-09-21T20:23:52.863" v="1204"/>
          <ac:picMkLst>
            <pc:docMk/>
            <pc:sldMk cId="1779886424" sldId="262"/>
            <ac:picMk id="1044" creationId="{6D7433FE-030A-B16A-2E40-B9E2A5956DE3}"/>
          </ac:picMkLst>
        </pc:picChg>
        <pc:picChg chg="add mod ord">
          <ac:chgData name="Colombo, Simone" userId="6ec2f0fc-5ea0-4ba6-9508-c187a62bb2ef" providerId="ADAL" clId="{297481AE-5E05-4210-89A2-3AAC56CC07CE}" dt="2023-09-21T20:23:59.573" v="1205" actId="1076"/>
          <ac:picMkLst>
            <pc:docMk/>
            <pc:sldMk cId="1779886424" sldId="262"/>
            <ac:picMk id="1046" creationId="{DE10B32D-3FED-EE2C-F991-09051877B79A}"/>
          </ac:picMkLst>
        </pc:picChg>
        <pc:picChg chg="add mod">
          <ac:chgData name="Colombo, Simone" userId="6ec2f0fc-5ea0-4ba6-9508-c187a62bb2ef" providerId="ADAL" clId="{297481AE-5E05-4210-89A2-3AAC56CC07CE}" dt="2023-09-21T20:22:56.307" v="1170" actId="1076"/>
          <ac:picMkLst>
            <pc:docMk/>
            <pc:sldMk cId="1779886424" sldId="262"/>
            <ac:picMk id="1048" creationId="{C4DD15FF-5523-5719-25A4-132639407E2B}"/>
          </ac:picMkLst>
        </pc:picChg>
        <pc:picChg chg="add mod">
          <ac:chgData name="Colombo, Simone" userId="6ec2f0fc-5ea0-4ba6-9508-c187a62bb2ef" providerId="ADAL" clId="{297481AE-5E05-4210-89A2-3AAC56CC07CE}" dt="2023-09-21T20:24:45.256" v="1216" actId="1076"/>
          <ac:picMkLst>
            <pc:docMk/>
            <pc:sldMk cId="1779886424" sldId="262"/>
            <ac:picMk id="1049" creationId="{8A2FCE57-BBDA-1FBA-0E57-80F49AD07350}"/>
          </ac:picMkLst>
        </pc:picChg>
        <pc:picChg chg="add mod">
          <ac:chgData name="Colombo, Simone" userId="6ec2f0fc-5ea0-4ba6-9508-c187a62bb2ef" providerId="ADAL" clId="{297481AE-5E05-4210-89A2-3AAC56CC07CE}" dt="2023-09-21T20:25:59.563" v="1231" actId="571"/>
          <ac:picMkLst>
            <pc:docMk/>
            <pc:sldMk cId="1779886424" sldId="262"/>
            <ac:picMk id="1050" creationId="{806B0AD6-7E85-DA62-EE4E-2F66F50FF675}"/>
          </ac:picMkLst>
        </pc:picChg>
        <pc:picChg chg="add mod">
          <ac:chgData name="Colombo, Simone" userId="6ec2f0fc-5ea0-4ba6-9508-c187a62bb2ef" providerId="ADAL" clId="{297481AE-5E05-4210-89A2-3AAC56CC07CE}" dt="2023-09-21T20:25:59.563" v="1231" actId="571"/>
          <ac:picMkLst>
            <pc:docMk/>
            <pc:sldMk cId="1779886424" sldId="262"/>
            <ac:picMk id="1051" creationId="{9965791F-C890-6F77-6FD5-2D6B8CC9FDCA}"/>
          </ac:picMkLst>
        </pc:picChg>
        <pc:picChg chg="add mod">
          <ac:chgData name="Colombo, Simone" userId="6ec2f0fc-5ea0-4ba6-9508-c187a62bb2ef" providerId="ADAL" clId="{297481AE-5E05-4210-89A2-3AAC56CC07CE}" dt="2023-09-21T20:25:59.563" v="1231" actId="571"/>
          <ac:picMkLst>
            <pc:docMk/>
            <pc:sldMk cId="1779886424" sldId="262"/>
            <ac:picMk id="1053" creationId="{E7A782A1-E5CC-D203-D9AA-A5DC5FC85DF8}"/>
          </ac:picMkLst>
        </pc:picChg>
        <pc:picChg chg="add mod">
          <ac:chgData name="Colombo, Simone" userId="6ec2f0fc-5ea0-4ba6-9508-c187a62bb2ef" providerId="ADAL" clId="{297481AE-5E05-4210-89A2-3AAC56CC07CE}" dt="2023-09-25T18:26:57.326" v="2197" actId="1076"/>
          <ac:picMkLst>
            <pc:docMk/>
            <pc:sldMk cId="1779886424" sldId="262"/>
            <ac:picMk id="1055" creationId="{B24A3609-16A2-9956-578A-52922D809927}"/>
          </ac:picMkLst>
        </pc:picChg>
        <pc:picChg chg="mod">
          <ac:chgData name="Colombo, Simone" userId="6ec2f0fc-5ea0-4ba6-9508-c187a62bb2ef" providerId="ADAL" clId="{297481AE-5E05-4210-89A2-3AAC56CC07CE}" dt="2023-09-25T18:28:20.521" v="2231" actId="1076"/>
          <ac:picMkLst>
            <pc:docMk/>
            <pc:sldMk cId="1779886424" sldId="262"/>
            <ac:picMk id="1057" creationId="{8D22503E-450A-36D7-5156-C461D9E62977}"/>
          </ac:picMkLst>
        </pc:picChg>
        <pc:picChg chg="mod">
          <ac:chgData name="Colombo, Simone" userId="6ec2f0fc-5ea0-4ba6-9508-c187a62bb2ef" providerId="ADAL" clId="{297481AE-5E05-4210-89A2-3AAC56CC07CE}" dt="2023-09-25T18:28:50" v="2233" actId="1076"/>
          <ac:picMkLst>
            <pc:docMk/>
            <pc:sldMk cId="1779886424" sldId="262"/>
            <ac:picMk id="1058" creationId="{F0DE25C0-3015-E1E3-5356-B8F6FA494C67}"/>
          </ac:picMkLst>
        </pc:picChg>
        <pc:picChg chg="add mod ord modCrop">
          <ac:chgData name="Colombo, Simone" userId="6ec2f0fc-5ea0-4ba6-9508-c187a62bb2ef" providerId="ADAL" clId="{297481AE-5E05-4210-89A2-3AAC56CC07CE}" dt="2023-09-25T18:36:03.359" v="2305" actId="1076"/>
          <ac:picMkLst>
            <pc:docMk/>
            <pc:sldMk cId="1779886424" sldId="262"/>
            <ac:picMk id="1060" creationId="{3FFFEB93-6358-25AE-DCF9-AAA2199910E3}"/>
          </ac:picMkLst>
        </pc:pic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24" creationId="{1603C4A3-0D01-EF34-A007-9786C067A26A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25" creationId="{9BC235E3-CC21-DD3D-EB95-79E016A8465D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0" creationId="{02C0B01D-0948-2B36-F0FD-4D0124987C24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1" creationId="{96B24659-D4FD-B614-2F68-6A3ACB6EAEFD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2" creationId="{0CEDE0F0-B9FA-718F-898F-C3CBEAA322E7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3" creationId="{C37B1ACA-139A-982E-53BA-9A3E46ECDA80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4" creationId="{32EADF52-3E6F-BD57-D06C-7C823CB88957}"/>
          </ac:cxnSpMkLst>
        </pc:cxnChg>
        <pc:cxnChg chg="mod">
          <ac:chgData name="Colombo, Simone" userId="6ec2f0fc-5ea0-4ba6-9508-c187a62bb2ef" providerId="ADAL" clId="{297481AE-5E05-4210-89A2-3AAC56CC07CE}" dt="2023-09-21T20:14:04.620" v="949"/>
          <ac:cxnSpMkLst>
            <pc:docMk/>
            <pc:sldMk cId="1779886424" sldId="262"/>
            <ac:cxnSpMk id="1035" creationId="{B8BA68EB-A44C-5378-7D85-F44443EC77CB}"/>
          </ac:cxnSpMkLst>
        </pc:cxnChg>
      </pc:sldChg>
      <pc:sldChg chg="addSp delSp modSp mod ord modAnim">
        <pc:chgData name="Colombo, Simone" userId="6ec2f0fc-5ea0-4ba6-9508-c187a62bb2ef" providerId="ADAL" clId="{297481AE-5E05-4210-89A2-3AAC56CC07CE}" dt="2023-09-25T19:06:34.909" v="2308"/>
        <pc:sldMkLst>
          <pc:docMk/>
          <pc:sldMk cId="3897926463" sldId="263"/>
        </pc:sldMkLst>
        <pc:spChg chg="mod">
          <ac:chgData name="Colombo, Simone" userId="6ec2f0fc-5ea0-4ba6-9508-c187a62bb2ef" providerId="ADAL" clId="{297481AE-5E05-4210-89A2-3AAC56CC07CE}" dt="2023-09-21T19:43:12.479" v="738" actId="14100"/>
          <ac:spMkLst>
            <pc:docMk/>
            <pc:sldMk cId="3897926463" sldId="263"/>
            <ac:spMk id="2" creationId="{01FCE8D6-617C-4D04-254D-CCF1E152B76C}"/>
          </ac:spMkLst>
        </pc:spChg>
        <pc:spChg chg="del">
          <ac:chgData name="Colombo, Simone" userId="6ec2f0fc-5ea0-4ba6-9508-c187a62bb2ef" providerId="ADAL" clId="{297481AE-5E05-4210-89A2-3AAC56CC07CE}" dt="2023-09-21T19:15:14.625" v="153" actId="478"/>
          <ac:spMkLst>
            <pc:docMk/>
            <pc:sldMk cId="3897926463" sldId="263"/>
            <ac:spMk id="3" creationId="{EAE2F999-31EE-38FC-A0EA-706D4BAA20CF}"/>
          </ac:spMkLst>
        </pc:spChg>
        <pc:spChg chg="add del mod">
          <ac:chgData name="Colombo, Simone" userId="6ec2f0fc-5ea0-4ba6-9508-c187a62bb2ef" providerId="ADAL" clId="{297481AE-5E05-4210-89A2-3AAC56CC07CE}" dt="2023-09-21T19:15:16.950" v="154" actId="478"/>
          <ac:spMkLst>
            <pc:docMk/>
            <pc:sldMk cId="3897926463" sldId="263"/>
            <ac:spMk id="5" creationId="{0F936D56-5281-8CE1-6DD3-D252C1E43816}"/>
          </ac:spMkLst>
        </pc:spChg>
        <pc:spChg chg="add mod">
          <ac:chgData name="Colombo, Simone" userId="6ec2f0fc-5ea0-4ba6-9508-c187a62bb2ef" providerId="ADAL" clId="{297481AE-5E05-4210-89A2-3AAC56CC07CE}" dt="2023-09-21T19:26:11.678" v="592" actId="403"/>
          <ac:spMkLst>
            <pc:docMk/>
            <pc:sldMk cId="3897926463" sldId="263"/>
            <ac:spMk id="6" creationId="{B800E18F-ED3F-A3B2-5B65-DFD3FF044397}"/>
          </ac:spMkLst>
        </pc:spChg>
        <pc:spChg chg="add mod">
          <ac:chgData name="Colombo, Simone" userId="6ec2f0fc-5ea0-4ba6-9508-c187a62bb2ef" providerId="ADAL" clId="{297481AE-5E05-4210-89A2-3AAC56CC07CE}" dt="2023-09-21T19:38:56.146" v="671" actId="164"/>
          <ac:spMkLst>
            <pc:docMk/>
            <pc:sldMk cId="3897926463" sldId="263"/>
            <ac:spMk id="8" creationId="{05B2332F-09D9-A696-0532-B516033DB4C9}"/>
          </ac:spMkLst>
        </pc:spChg>
        <pc:spChg chg="mod">
          <ac:chgData name="Colombo, Simone" userId="6ec2f0fc-5ea0-4ba6-9508-c187a62bb2ef" providerId="ADAL" clId="{297481AE-5E05-4210-89A2-3AAC56CC07CE}" dt="2023-09-21T19:16:21.240" v="169"/>
          <ac:spMkLst>
            <pc:docMk/>
            <pc:sldMk cId="3897926463" sldId="263"/>
            <ac:spMk id="11" creationId="{799FAF11-6BC7-E023-3C2C-991B4F59BE0B}"/>
          </ac:spMkLst>
        </pc:spChg>
        <pc:spChg chg="mod">
          <ac:chgData name="Colombo, Simone" userId="6ec2f0fc-5ea0-4ba6-9508-c187a62bb2ef" providerId="ADAL" clId="{297481AE-5E05-4210-89A2-3AAC56CC07CE}" dt="2023-09-21T19:16:21.240" v="169"/>
          <ac:spMkLst>
            <pc:docMk/>
            <pc:sldMk cId="3897926463" sldId="263"/>
            <ac:spMk id="15" creationId="{157B0AC4-8003-7E98-7598-DDE3430DD20D}"/>
          </ac:spMkLst>
        </pc:spChg>
        <pc:spChg chg="mod">
          <ac:chgData name="Colombo, Simone" userId="6ec2f0fc-5ea0-4ba6-9508-c187a62bb2ef" providerId="ADAL" clId="{297481AE-5E05-4210-89A2-3AAC56CC07CE}" dt="2023-09-21T19:16:21.240" v="169"/>
          <ac:spMkLst>
            <pc:docMk/>
            <pc:sldMk cId="3897926463" sldId="263"/>
            <ac:spMk id="17" creationId="{3E18A0AD-A195-1AA4-7A74-02105C81B22E}"/>
          </ac:spMkLst>
        </pc:spChg>
        <pc:spChg chg="mod">
          <ac:chgData name="Colombo, Simone" userId="6ec2f0fc-5ea0-4ba6-9508-c187a62bb2ef" providerId="ADAL" clId="{297481AE-5E05-4210-89A2-3AAC56CC07CE}" dt="2023-09-21T19:16:21.240" v="169"/>
          <ac:spMkLst>
            <pc:docMk/>
            <pc:sldMk cId="3897926463" sldId="263"/>
            <ac:spMk id="21" creationId="{974D7833-F22A-4A66-E1F0-45432B9FDB01}"/>
          </ac:spMkLst>
        </pc:spChg>
        <pc:spChg chg="mod">
          <ac:chgData name="Colombo, Simone" userId="6ec2f0fc-5ea0-4ba6-9508-c187a62bb2ef" providerId="ADAL" clId="{297481AE-5E05-4210-89A2-3AAC56CC07CE}" dt="2023-09-21T19:16:21.240" v="169"/>
          <ac:spMkLst>
            <pc:docMk/>
            <pc:sldMk cId="3897926463" sldId="263"/>
            <ac:spMk id="24" creationId="{4FCF0298-B964-2178-1FCD-E3FDE08CF280}"/>
          </ac:spMkLst>
        </pc:spChg>
        <pc:spChg chg="add mod">
          <ac:chgData name="Colombo, Simone" userId="6ec2f0fc-5ea0-4ba6-9508-c187a62bb2ef" providerId="ADAL" clId="{297481AE-5E05-4210-89A2-3AAC56CC07CE}" dt="2023-09-21T19:26:17.616" v="593" actId="1076"/>
          <ac:spMkLst>
            <pc:docMk/>
            <pc:sldMk cId="3897926463" sldId="263"/>
            <ac:spMk id="25" creationId="{653B7203-A0DA-D6FB-EF64-BB0DD97896A4}"/>
          </ac:spMkLst>
        </pc:spChg>
        <pc:spChg chg="add mod">
          <ac:chgData name="Colombo, Simone" userId="6ec2f0fc-5ea0-4ba6-9508-c187a62bb2ef" providerId="ADAL" clId="{297481AE-5E05-4210-89A2-3AAC56CC07CE}" dt="2023-09-21T19:30:48.141" v="620" actId="948"/>
          <ac:spMkLst>
            <pc:docMk/>
            <pc:sldMk cId="3897926463" sldId="263"/>
            <ac:spMk id="26" creationId="{44213CF3-AB0C-9B0C-927B-E9AAA56CBD84}"/>
          </ac:spMkLst>
        </pc:spChg>
        <pc:spChg chg="add del mod">
          <ac:chgData name="Colombo, Simone" userId="6ec2f0fc-5ea0-4ba6-9508-c187a62bb2ef" providerId="ADAL" clId="{297481AE-5E05-4210-89A2-3AAC56CC07CE}" dt="2023-09-21T19:22:52.135" v="537" actId="22"/>
          <ac:spMkLst>
            <pc:docMk/>
            <pc:sldMk cId="3897926463" sldId="263"/>
            <ac:spMk id="28" creationId="{843C535A-D88F-9394-749E-A54258A26228}"/>
          </ac:spMkLst>
        </pc:spChg>
        <pc:spChg chg="add mod">
          <ac:chgData name="Colombo, Simone" userId="6ec2f0fc-5ea0-4ba6-9508-c187a62bb2ef" providerId="ADAL" clId="{297481AE-5E05-4210-89A2-3AAC56CC07CE}" dt="2023-09-21T19:31:04.997" v="622" actId="1076"/>
          <ac:spMkLst>
            <pc:docMk/>
            <pc:sldMk cId="3897926463" sldId="263"/>
            <ac:spMk id="30" creationId="{7CD0B3FB-E16C-7551-8277-02EA22841B22}"/>
          </ac:spMkLst>
        </pc:spChg>
        <pc:spChg chg="add del mod">
          <ac:chgData name="Colombo, Simone" userId="6ec2f0fc-5ea0-4ba6-9508-c187a62bb2ef" providerId="ADAL" clId="{297481AE-5E05-4210-89A2-3AAC56CC07CE}" dt="2023-09-21T19:24:33.871" v="572" actId="21"/>
          <ac:spMkLst>
            <pc:docMk/>
            <pc:sldMk cId="3897926463" sldId="263"/>
            <ac:spMk id="32" creationId="{4012D415-277D-E3BC-4B57-7C5FC74B7056}"/>
          </ac:spMkLst>
        </pc:spChg>
        <pc:spChg chg="add mod">
          <ac:chgData name="Colombo, Simone" userId="6ec2f0fc-5ea0-4ba6-9508-c187a62bb2ef" providerId="ADAL" clId="{297481AE-5E05-4210-89A2-3AAC56CC07CE}" dt="2023-09-21T19:26:01.701" v="588" actId="1076"/>
          <ac:spMkLst>
            <pc:docMk/>
            <pc:sldMk cId="3897926463" sldId="263"/>
            <ac:spMk id="33" creationId="{9DA59190-EABC-F580-45FB-3A31B8B4AA16}"/>
          </ac:spMkLst>
        </pc:spChg>
        <pc:spChg chg="mod">
          <ac:chgData name="Colombo, Simone" userId="6ec2f0fc-5ea0-4ba6-9508-c187a62bb2ef" providerId="ADAL" clId="{297481AE-5E05-4210-89A2-3AAC56CC07CE}" dt="2023-09-21T19:35:24.580" v="636"/>
          <ac:spMkLst>
            <pc:docMk/>
            <pc:sldMk cId="3897926463" sldId="263"/>
            <ac:spMk id="44" creationId="{99945E1F-443A-0B11-F6EB-1717C5081267}"/>
          </ac:spMkLst>
        </pc:spChg>
        <pc:spChg chg="mod">
          <ac:chgData name="Colombo, Simone" userId="6ec2f0fc-5ea0-4ba6-9508-c187a62bb2ef" providerId="ADAL" clId="{297481AE-5E05-4210-89A2-3AAC56CC07CE}" dt="2023-09-21T19:35:24.580" v="636"/>
          <ac:spMkLst>
            <pc:docMk/>
            <pc:sldMk cId="3897926463" sldId="263"/>
            <ac:spMk id="45" creationId="{3309EF98-DF2C-0673-33FC-D1E49A56481F}"/>
          </ac:spMkLst>
        </pc:spChg>
        <pc:spChg chg="add del mod">
          <ac:chgData name="Colombo, Simone" userId="6ec2f0fc-5ea0-4ba6-9508-c187a62bb2ef" providerId="ADAL" clId="{297481AE-5E05-4210-89A2-3AAC56CC07CE}" dt="2023-09-21T19:35:38.289" v="638" actId="478"/>
          <ac:spMkLst>
            <pc:docMk/>
            <pc:sldMk cId="3897926463" sldId="263"/>
            <ac:spMk id="46" creationId="{04C2B8D2-A398-8E12-6D49-55CBAA24A807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48" creationId="{4FCBADEA-BC3B-E2BD-4D4A-D6BFE731031A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49" creationId="{A8E4BC5E-EDDC-289C-F6BE-29EE03B224FD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1" creationId="{821A7BB1-0F17-0CEA-EF25-813FFA88E0A9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2" creationId="{2F83522B-DA9D-2AC7-7E29-4DE2E92F831B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4" creationId="{43C96594-9568-E8DE-BB47-FB9E81C3A8BB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5" creationId="{C11B2391-73A1-CC33-684E-6B3EB6770B24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7" creationId="{F4D403CF-7ED0-C1F5-71D1-E286A9AF7985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58" creationId="{D895778E-F670-F9A7-F2F1-A9C774A2CBC9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60" creationId="{9229A4E9-A8E5-DB3A-615E-5C456458311E}"/>
          </ac:spMkLst>
        </pc:spChg>
        <pc:spChg chg="mod">
          <ac:chgData name="Colombo, Simone" userId="6ec2f0fc-5ea0-4ba6-9508-c187a62bb2ef" providerId="ADAL" clId="{297481AE-5E05-4210-89A2-3AAC56CC07CE}" dt="2023-09-21T19:35:39.057" v="639"/>
          <ac:spMkLst>
            <pc:docMk/>
            <pc:sldMk cId="3897926463" sldId="263"/>
            <ac:spMk id="61" creationId="{F41D41F7-1C3A-64FA-1F62-0926733027C4}"/>
          </ac:spMkLst>
        </pc:spChg>
        <pc:spChg chg="add del mod">
          <ac:chgData name="Colombo, Simone" userId="6ec2f0fc-5ea0-4ba6-9508-c187a62bb2ef" providerId="ADAL" clId="{297481AE-5E05-4210-89A2-3AAC56CC07CE}" dt="2023-09-21T19:35:48.406" v="642"/>
          <ac:spMkLst>
            <pc:docMk/>
            <pc:sldMk cId="3897926463" sldId="263"/>
            <ac:spMk id="62" creationId="{4BDEB4F8-5CF6-A82D-5780-1CFE48600B85}"/>
          </ac:spMkLst>
        </pc:spChg>
        <pc:spChg chg="add del mod">
          <ac:chgData name="Colombo, Simone" userId="6ec2f0fc-5ea0-4ba6-9508-c187a62bb2ef" providerId="ADAL" clId="{297481AE-5E05-4210-89A2-3AAC56CC07CE}" dt="2023-09-21T19:35:48.406" v="642"/>
          <ac:spMkLst>
            <pc:docMk/>
            <pc:sldMk cId="3897926463" sldId="263"/>
            <ac:spMk id="67" creationId="{97654756-7716-E8B5-1BDF-6827A94350BD}"/>
          </ac:spMkLst>
        </pc:spChg>
        <pc:spChg chg="add del mod">
          <ac:chgData name="Colombo, Simone" userId="6ec2f0fc-5ea0-4ba6-9508-c187a62bb2ef" providerId="ADAL" clId="{297481AE-5E05-4210-89A2-3AAC56CC07CE}" dt="2023-09-21T19:35:48.406" v="642"/>
          <ac:spMkLst>
            <pc:docMk/>
            <pc:sldMk cId="3897926463" sldId="263"/>
            <ac:spMk id="68" creationId="{F78F97B0-984F-C1A7-4235-E756CD9063D0}"/>
          </ac:spMkLst>
        </pc:spChg>
        <pc:spChg chg="add del mod">
          <ac:chgData name="Colombo, Simone" userId="6ec2f0fc-5ea0-4ba6-9508-c187a62bb2ef" providerId="ADAL" clId="{297481AE-5E05-4210-89A2-3AAC56CC07CE}" dt="2023-09-21T19:35:48.406" v="642"/>
          <ac:spMkLst>
            <pc:docMk/>
            <pc:sldMk cId="3897926463" sldId="263"/>
            <ac:spMk id="69" creationId="{181B5A71-E480-D6D3-4D93-DED6C2A4FA86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1" creationId="{57CEF227-EF7D-3698-2558-04CFCDB9AD54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2" creationId="{7808AFAA-882B-DC0B-0324-B450F2DE9E46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4" creationId="{9A184338-CFA5-453F-4BFC-2EB9BA33CFBB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5" creationId="{4408430F-C7AB-7E77-F350-CDF6C79F012F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7" creationId="{E4EF2128-41CF-1E0D-B1CF-8AC3AA055A3F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78" creationId="{DEF93445-5F0E-A228-CB34-F2A45C7BAB00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80" creationId="{56481403-F194-991B-0C7F-92D7979CF5BB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81" creationId="{56418656-ACA0-367C-0940-ACAFC56B57BB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83" creationId="{6FB0DBA4-3765-5350-F2E0-A5D4A0875C04}"/>
          </ac:spMkLst>
        </pc:spChg>
        <pc:spChg chg="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84" creationId="{A7C26C7F-2783-E914-5801-2F9830887A95}"/>
          </ac:spMkLst>
        </pc:spChg>
        <pc:spChg chg="add 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85" creationId="{E57BDED6-1A47-26B3-55D9-2BADEA190CD9}"/>
          </ac:spMkLst>
        </pc:spChg>
        <pc:spChg chg="add 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90" creationId="{654BA74E-439C-8B6F-6417-A06C299D4812}"/>
          </ac:spMkLst>
        </pc:spChg>
        <pc:spChg chg="add 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91" creationId="{FDC41155-10E8-9E40-8938-8321267B640C}"/>
          </ac:spMkLst>
        </pc:spChg>
        <pc:spChg chg="add mod">
          <ac:chgData name="Colombo, Simone" userId="6ec2f0fc-5ea0-4ba6-9508-c187a62bb2ef" providerId="ADAL" clId="{297481AE-5E05-4210-89A2-3AAC56CC07CE}" dt="2023-09-21T19:37:42.239" v="664" actId="404"/>
          <ac:spMkLst>
            <pc:docMk/>
            <pc:sldMk cId="3897926463" sldId="263"/>
            <ac:spMk id="92" creationId="{3A134136-FCA6-481A-37D7-C482BEB7587D}"/>
          </ac:spMkLst>
        </pc:spChg>
        <pc:spChg chg="add del mod">
          <ac:chgData name="Colombo, Simone" userId="6ec2f0fc-5ea0-4ba6-9508-c187a62bb2ef" providerId="ADAL" clId="{297481AE-5E05-4210-89A2-3AAC56CC07CE}" dt="2023-09-21T19:38:57.412" v="673"/>
          <ac:spMkLst>
            <pc:docMk/>
            <pc:sldMk cId="3897926463" sldId="263"/>
            <ac:spMk id="95" creationId="{65A1F441-8711-74F3-4619-1601AA133C52}"/>
          </ac:spMkLst>
        </pc:spChg>
        <pc:spChg chg="add mod">
          <ac:chgData name="Colombo, Simone" userId="6ec2f0fc-5ea0-4ba6-9508-c187a62bb2ef" providerId="ADAL" clId="{297481AE-5E05-4210-89A2-3AAC56CC07CE}" dt="2023-09-21T19:39:18.683" v="687" actId="1076"/>
          <ac:spMkLst>
            <pc:docMk/>
            <pc:sldMk cId="3897926463" sldId="263"/>
            <ac:spMk id="97" creationId="{C313106B-9F30-C99C-A08B-112B014CF427}"/>
          </ac:spMkLst>
        </pc:spChg>
        <pc:spChg chg="add mod">
          <ac:chgData name="Colombo, Simone" userId="6ec2f0fc-5ea0-4ba6-9508-c187a62bb2ef" providerId="ADAL" clId="{297481AE-5E05-4210-89A2-3AAC56CC07CE}" dt="2023-09-21T19:40:24.494" v="715" actId="1076"/>
          <ac:spMkLst>
            <pc:docMk/>
            <pc:sldMk cId="3897926463" sldId="263"/>
            <ac:spMk id="99" creationId="{CB60A8F3-983A-2397-B86E-DF24761B1C69}"/>
          </ac:spMkLst>
        </pc:spChg>
        <pc:spChg chg="add del">
          <ac:chgData name="Colombo, Simone" userId="6ec2f0fc-5ea0-4ba6-9508-c187a62bb2ef" providerId="ADAL" clId="{297481AE-5E05-4210-89A2-3AAC56CC07CE}" dt="2023-09-25T17:46:30.270" v="2101" actId="478"/>
          <ac:spMkLst>
            <pc:docMk/>
            <pc:sldMk cId="3897926463" sldId="263"/>
            <ac:spMk id="101" creationId="{FE72FF56-5C87-C948-C0F2-0A50045F9E25}"/>
          </ac:spMkLst>
        </pc:spChg>
        <pc:spChg chg="add del mod">
          <ac:chgData name="Colombo, Simone" userId="6ec2f0fc-5ea0-4ba6-9508-c187a62bb2ef" providerId="ADAL" clId="{297481AE-5E05-4210-89A2-3AAC56CC07CE}" dt="2023-09-25T17:46:43.245" v="2106" actId="478"/>
          <ac:spMkLst>
            <pc:docMk/>
            <pc:sldMk cId="3897926463" sldId="263"/>
            <ac:spMk id="103" creationId="{4855CC73-DF8C-98DC-C966-73C288C6ED91}"/>
          </ac:spMkLst>
        </pc:spChg>
        <pc:spChg chg="add mod">
          <ac:chgData name="Colombo, Simone" userId="6ec2f0fc-5ea0-4ba6-9508-c187a62bb2ef" providerId="ADAL" clId="{297481AE-5E05-4210-89A2-3AAC56CC07CE}" dt="2023-09-25T17:47:48.739" v="2152" actId="14100"/>
          <ac:spMkLst>
            <pc:docMk/>
            <pc:sldMk cId="3897926463" sldId="263"/>
            <ac:spMk id="104" creationId="{AF4E8A2F-0251-7DE6-21E4-DFD5680B2451}"/>
          </ac:spMkLst>
        </pc:spChg>
        <pc:grpChg chg="add del mod">
          <ac:chgData name="Colombo, Simone" userId="6ec2f0fc-5ea0-4ba6-9508-c187a62bb2ef" providerId="ADAL" clId="{297481AE-5E05-4210-89A2-3AAC56CC07CE}" dt="2023-09-21T19:31:58.367" v="633" actId="21"/>
          <ac:grpSpMkLst>
            <pc:docMk/>
            <pc:sldMk cId="3897926463" sldId="263"/>
            <ac:grpSpMk id="9" creationId="{5E7B71EC-D01C-238F-ABF9-A89709517976}"/>
          </ac:grpSpMkLst>
        </pc:grpChg>
        <pc:grpChg chg="add del mod">
          <ac:chgData name="Colombo, Simone" userId="6ec2f0fc-5ea0-4ba6-9508-c187a62bb2ef" providerId="ADAL" clId="{297481AE-5E05-4210-89A2-3AAC56CC07CE}" dt="2023-09-21T19:31:58.367" v="633" actId="21"/>
          <ac:grpSpMkLst>
            <pc:docMk/>
            <pc:sldMk cId="3897926463" sldId="263"/>
            <ac:grpSpMk id="13" creationId="{FF993484-7C2E-C156-2899-85E14AE28143}"/>
          </ac:grpSpMkLst>
        </pc:grpChg>
        <pc:grpChg chg="add del mod">
          <ac:chgData name="Colombo, Simone" userId="6ec2f0fc-5ea0-4ba6-9508-c187a62bb2ef" providerId="ADAL" clId="{297481AE-5E05-4210-89A2-3AAC56CC07CE}" dt="2023-09-21T19:31:58.367" v="633" actId="21"/>
          <ac:grpSpMkLst>
            <pc:docMk/>
            <pc:sldMk cId="3897926463" sldId="263"/>
            <ac:grpSpMk id="16" creationId="{7D70B3C6-C35A-A826-8D2C-8AC872744CA3}"/>
          </ac:grpSpMkLst>
        </pc:grpChg>
        <pc:grpChg chg="add del mod">
          <ac:chgData name="Colombo, Simone" userId="6ec2f0fc-5ea0-4ba6-9508-c187a62bb2ef" providerId="ADAL" clId="{297481AE-5E05-4210-89A2-3AAC56CC07CE}" dt="2023-09-21T19:31:58.367" v="633" actId="21"/>
          <ac:grpSpMkLst>
            <pc:docMk/>
            <pc:sldMk cId="3897926463" sldId="263"/>
            <ac:grpSpMk id="19" creationId="{ED22FA18-F9F9-2770-82C1-59B949838DB4}"/>
          </ac:grpSpMkLst>
        </pc:grpChg>
        <pc:grpChg chg="add del mod">
          <ac:chgData name="Colombo, Simone" userId="6ec2f0fc-5ea0-4ba6-9508-c187a62bb2ef" providerId="ADAL" clId="{297481AE-5E05-4210-89A2-3AAC56CC07CE}" dt="2023-09-21T19:31:58.367" v="633" actId="21"/>
          <ac:grpSpMkLst>
            <pc:docMk/>
            <pc:sldMk cId="3897926463" sldId="263"/>
            <ac:grpSpMk id="22" creationId="{606E8EA0-E05F-6202-4817-BD8C537179BD}"/>
          </ac:grpSpMkLst>
        </pc:grpChg>
        <pc:grpChg chg="add mod">
          <ac:chgData name="Colombo, Simone" userId="6ec2f0fc-5ea0-4ba6-9508-c187a62bb2ef" providerId="ADAL" clId="{297481AE-5E05-4210-89A2-3AAC56CC07CE}" dt="2023-09-21T19:26:10.106" v="591" actId="14100"/>
          <ac:grpSpMkLst>
            <pc:docMk/>
            <pc:sldMk cId="3897926463" sldId="263"/>
            <ac:grpSpMk id="31" creationId="{D5950271-FCE7-300F-8252-950BEB000D34}"/>
          </ac:grpSpMkLst>
        </pc:grpChg>
        <pc:grpChg chg="add del mod">
          <ac:chgData name="Colombo, Simone" userId="6ec2f0fc-5ea0-4ba6-9508-c187a62bb2ef" providerId="ADAL" clId="{297481AE-5E05-4210-89A2-3AAC56CC07CE}" dt="2023-09-21T19:35:38.289" v="638" actId="478"/>
          <ac:grpSpMkLst>
            <pc:docMk/>
            <pc:sldMk cId="3897926463" sldId="263"/>
            <ac:grpSpMk id="43" creationId="{5E360545-F7A7-18DB-A303-4BEE565B7E20}"/>
          </ac:grpSpMkLst>
        </pc:grpChg>
        <pc:grpChg chg="add del mod">
          <ac:chgData name="Colombo, Simone" userId="6ec2f0fc-5ea0-4ba6-9508-c187a62bb2ef" providerId="ADAL" clId="{297481AE-5E05-4210-89A2-3AAC56CC07CE}" dt="2023-09-21T19:35:48.406" v="642"/>
          <ac:grpSpMkLst>
            <pc:docMk/>
            <pc:sldMk cId="3897926463" sldId="263"/>
            <ac:grpSpMk id="47" creationId="{0C742F97-C046-843F-C0A6-D2BE78A905DC}"/>
          </ac:grpSpMkLst>
        </pc:grpChg>
        <pc:grpChg chg="add del mod">
          <ac:chgData name="Colombo, Simone" userId="6ec2f0fc-5ea0-4ba6-9508-c187a62bb2ef" providerId="ADAL" clId="{297481AE-5E05-4210-89A2-3AAC56CC07CE}" dt="2023-09-21T19:35:48.406" v="642"/>
          <ac:grpSpMkLst>
            <pc:docMk/>
            <pc:sldMk cId="3897926463" sldId="263"/>
            <ac:grpSpMk id="50" creationId="{A6741BB6-4FB5-99DF-8342-8ACC67FFCE3C}"/>
          </ac:grpSpMkLst>
        </pc:grpChg>
        <pc:grpChg chg="add del mod">
          <ac:chgData name="Colombo, Simone" userId="6ec2f0fc-5ea0-4ba6-9508-c187a62bb2ef" providerId="ADAL" clId="{297481AE-5E05-4210-89A2-3AAC56CC07CE}" dt="2023-09-21T19:35:48.406" v="642"/>
          <ac:grpSpMkLst>
            <pc:docMk/>
            <pc:sldMk cId="3897926463" sldId="263"/>
            <ac:grpSpMk id="53" creationId="{82077B0E-4261-1837-4562-1F87EBA45865}"/>
          </ac:grpSpMkLst>
        </pc:grpChg>
        <pc:grpChg chg="add del mod">
          <ac:chgData name="Colombo, Simone" userId="6ec2f0fc-5ea0-4ba6-9508-c187a62bb2ef" providerId="ADAL" clId="{297481AE-5E05-4210-89A2-3AAC56CC07CE}" dt="2023-09-21T19:35:48.406" v="642"/>
          <ac:grpSpMkLst>
            <pc:docMk/>
            <pc:sldMk cId="3897926463" sldId="263"/>
            <ac:grpSpMk id="56" creationId="{40FA8464-4402-C922-1846-11CB92B10A3A}"/>
          </ac:grpSpMkLst>
        </pc:grpChg>
        <pc:grpChg chg="add del mod">
          <ac:chgData name="Colombo, Simone" userId="6ec2f0fc-5ea0-4ba6-9508-c187a62bb2ef" providerId="ADAL" clId="{297481AE-5E05-4210-89A2-3AAC56CC07CE}" dt="2023-09-21T19:35:48.406" v="642"/>
          <ac:grpSpMkLst>
            <pc:docMk/>
            <pc:sldMk cId="3897926463" sldId="263"/>
            <ac:grpSpMk id="59" creationId="{34B45D8F-F27B-8C3C-624B-F36A6A4850E5}"/>
          </ac:grpSpMkLst>
        </pc:grpChg>
        <pc:grpChg chg="add mod">
          <ac:chgData name="Colombo, Simone" userId="6ec2f0fc-5ea0-4ba6-9508-c187a62bb2ef" providerId="ADAL" clId="{297481AE-5E05-4210-89A2-3AAC56CC07CE}" dt="2023-09-21T19:36:00.886" v="645" actId="164"/>
          <ac:grpSpMkLst>
            <pc:docMk/>
            <pc:sldMk cId="3897926463" sldId="263"/>
            <ac:grpSpMk id="70" creationId="{824E0A44-C1BB-5A9B-335D-37C88C27D06C}"/>
          </ac:grpSpMkLst>
        </pc:grpChg>
        <pc:grpChg chg="add mod">
          <ac:chgData name="Colombo, Simone" userId="6ec2f0fc-5ea0-4ba6-9508-c187a62bb2ef" providerId="ADAL" clId="{297481AE-5E05-4210-89A2-3AAC56CC07CE}" dt="2023-09-21T19:36:00.886" v="645" actId="164"/>
          <ac:grpSpMkLst>
            <pc:docMk/>
            <pc:sldMk cId="3897926463" sldId="263"/>
            <ac:grpSpMk id="73" creationId="{BADA393F-2BDF-3D3D-EF10-832230750065}"/>
          </ac:grpSpMkLst>
        </pc:grpChg>
        <pc:grpChg chg="add mod">
          <ac:chgData name="Colombo, Simone" userId="6ec2f0fc-5ea0-4ba6-9508-c187a62bb2ef" providerId="ADAL" clId="{297481AE-5E05-4210-89A2-3AAC56CC07CE}" dt="2023-09-21T19:36:00.886" v="645" actId="164"/>
          <ac:grpSpMkLst>
            <pc:docMk/>
            <pc:sldMk cId="3897926463" sldId="263"/>
            <ac:grpSpMk id="76" creationId="{D7C2D87A-FCC1-A4B6-5F4D-24ACCBB528CC}"/>
          </ac:grpSpMkLst>
        </pc:grpChg>
        <pc:grpChg chg="add mod">
          <ac:chgData name="Colombo, Simone" userId="6ec2f0fc-5ea0-4ba6-9508-c187a62bb2ef" providerId="ADAL" clId="{297481AE-5E05-4210-89A2-3AAC56CC07CE}" dt="2023-09-21T19:36:00.886" v="645" actId="164"/>
          <ac:grpSpMkLst>
            <pc:docMk/>
            <pc:sldMk cId="3897926463" sldId="263"/>
            <ac:grpSpMk id="79" creationId="{AD3C8F2E-73C2-39B4-4FE3-B93EF1D9D641}"/>
          </ac:grpSpMkLst>
        </pc:grpChg>
        <pc:grpChg chg="add mod">
          <ac:chgData name="Colombo, Simone" userId="6ec2f0fc-5ea0-4ba6-9508-c187a62bb2ef" providerId="ADAL" clId="{297481AE-5E05-4210-89A2-3AAC56CC07CE}" dt="2023-09-21T19:36:00.886" v="645" actId="164"/>
          <ac:grpSpMkLst>
            <pc:docMk/>
            <pc:sldMk cId="3897926463" sldId="263"/>
            <ac:grpSpMk id="82" creationId="{5B440BC3-BAF3-A09A-691D-0B4525DC436B}"/>
          </ac:grpSpMkLst>
        </pc:grpChg>
        <pc:grpChg chg="add del mod ord">
          <ac:chgData name="Colombo, Simone" userId="6ec2f0fc-5ea0-4ba6-9508-c187a62bb2ef" providerId="ADAL" clId="{297481AE-5E05-4210-89A2-3AAC56CC07CE}" dt="2023-09-21T19:39:51.229" v="688" actId="478"/>
          <ac:grpSpMkLst>
            <pc:docMk/>
            <pc:sldMk cId="3897926463" sldId="263"/>
            <ac:grpSpMk id="93" creationId="{C1D110AF-6CB9-40D6-8B97-3E376DDE64A8}"/>
          </ac:grpSpMkLst>
        </pc:grpChg>
        <pc:grpChg chg="add mod">
          <ac:chgData name="Colombo, Simone" userId="6ec2f0fc-5ea0-4ba6-9508-c187a62bb2ef" providerId="ADAL" clId="{297481AE-5E05-4210-89A2-3AAC56CC07CE}" dt="2023-09-21T19:38:56.146" v="671" actId="164"/>
          <ac:grpSpMkLst>
            <pc:docMk/>
            <pc:sldMk cId="3897926463" sldId="263"/>
            <ac:grpSpMk id="96" creationId="{2C11BC3A-CA82-FC59-F541-C15BB1CD2835}"/>
          </ac:grpSpMkLst>
        </pc:grpChg>
        <pc:picChg chg="add mod">
          <ac:chgData name="Colombo, Simone" userId="6ec2f0fc-5ea0-4ba6-9508-c187a62bb2ef" providerId="ADAL" clId="{297481AE-5E05-4210-89A2-3AAC56CC07CE}" dt="2023-09-21T19:45:04.460" v="756" actId="14100"/>
          <ac:picMkLst>
            <pc:docMk/>
            <pc:sldMk cId="3897926463" sldId="263"/>
            <ac:picMk id="7" creationId="{CAA430E7-9220-F869-BCE7-2A75A57A193A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10" creationId="{D402D2EC-F53C-9D87-A1D0-16DB8B5E9A68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12" creationId="{F5984010-A7EA-203B-72D1-529A27DE111E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14" creationId="{266B93EC-504A-00D0-57D2-612079CD0675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18" creationId="{9EFB23BF-398A-FC84-AA86-328688384352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20" creationId="{4A0B3830-39A6-2D34-95C0-5A62283B41DF}"/>
          </ac:picMkLst>
        </pc:picChg>
        <pc:picChg chg="mod">
          <ac:chgData name="Colombo, Simone" userId="6ec2f0fc-5ea0-4ba6-9508-c187a62bb2ef" providerId="ADAL" clId="{297481AE-5E05-4210-89A2-3AAC56CC07CE}" dt="2023-09-21T19:16:21.240" v="169"/>
          <ac:picMkLst>
            <pc:docMk/>
            <pc:sldMk cId="3897926463" sldId="263"/>
            <ac:picMk id="23" creationId="{5EF629D1-29B2-1A1A-8662-7DA3117E39C8}"/>
          </ac:picMkLst>
        </pc:picChg>
        <pc:picChg chg="add mod">
          <ac:chgData name="Colombo, Simone" userId="6ec2f0fc-5ea0-4ba6-9508-c187a62bb2ef" providerId="ADAL" clId="{297481AE-5E05-4210-89A2-3AAC56CC07CE}" dt="2023-09-21T19:45:06.963" v="757" actId="14100"/>
          <ac:picMkLst>
            <pc:docMk/>
            <pc:sldMk cId="3897926463" sldId="263"/>
            <ac:picMk id="94" creationId="{DB9D800E-0F82-8EB0-3755-F15B9404858A}"/>
          </ac:picMkLst>
        </pc:picChg>
        <pc:picChg chg="add mod">
          <ac:chgData name="Colombo, Simone" userId="6ec2f0fc-5ea0-4ba6-9508-c187a62bb2ef" providerId="ADAL" clId="{297481AE-5E05-4210-89A2-3AAC56CC07CE}" dt="2023-09-21T19:40:33.556" v="717" actId="1076"/>
          <ac:picMkLst>
            <pc:docMk/>
            <pc:sldMk cId="3897926463" sldId="263"/>
            <ac:picMk id="98" creationId="{8C27A2A1-1D18-46F6-F582-D01EA405469E}"/>
          </ac:picMkLst>
        </pc:picChg>
        <pc:cxnChg chg="add mod">
          <ac:chgData name="Colombo, Simone" userId="6ec2f0fc-5ea0-4ba6-9508-c187a62bb2ef" providerId="ADAL" clId="{297481AE-5E05-4210-89A2-3AAC56CC07CE}" dt="2023-09-21T19:31:25.082" v="629" actId="14100"/>
          <ac:cxnSpMkLst>
            <pc:docMk/>
            <pc:sldMk cId="3897926463" sldId="263"/>
            <ac:cxnSpMk id="35" creationId="{047FD53D-30F9-273C-A32F-851ED3A4D13B}"/>
          </ac:cxnSpMkLst>
        </pc:cxnChg>
        <pc:cxnChg chg="add mod">
          <ac:chgData name="Colombo, Simone" userId="6ec2f0fc-5ea0-4ba6-9508-c187a62bb2ef" providerId="ADAL" clId="{297481AE-5E05-4210-89A2-3AAC56CC07CE}" dt="2023-09-21T19:31:30.499" v="630" actId="14100"/>
          <ac:cxnSpMkLst>
            <pc:docMk/>
            <pc:sldMk cId="3897926463" sldId="263"/>
            <ac:cxnSpMk id="36" creationId="{97903B82-375C-27E5-44A3-E6688485C857}"/>
          </ac:cxnSpMkLst>
        </pc:cxnChg>
        <pc:cxnChg chg="add del mod">
          <ac:chgData name="Colombo, Simone" userId="6ec2f0fc-5ea0-4ba6-9508-c187a62bb2ef" providerId="ADAL" clId="{297481AE-5E05-4210-89A2-3AAC56CC07CE}" dt="2023-09-21T19:35:48.406" v="642"/>
          <ac:cxnSpMkLst>
            <pc:docMk/>
            <pc:sldMk cId="3897926463" sldId="263"/>
            <ac:cxnSpMk id="63" creationId="{FF2C79A7-989B-4BC9-7CE4-2A0A339AA82F}"/>
          </ac:cxnSpMkLst>
        </pc:cxnChg>
        <pc:cxnChg chg="add del mod">
          <ac:chgData name="Colombo, Simone" userId="6ec2f0fc-5ea0-4ba6-9508-c187a62bb2ef" providerId="ADAL" clId="{297481AE-5E05-4210-89A2-3AAC56CC07CE}" dt="2023-09-21T19:35:48.406" v="642"/>
          <ac:cxnSpMkLst>
            <pc:docMk/>
            <pc:sldMk cId="3897926463" sldId="263"/>
            <ac:cxnSpMk id="64" creationId="{978A1443-F35D-61EA-1365-925419538E44}"/>
          </ac:cxnSpMkLst>
        </pc:cxnChg>
        <pc:cxnChg chg="add del mod">
          <ac:chgData name="Colombo, Simone" userId="6ec2f0fc-5ea0-4ba6-9508-c187a62bb2ef" providerId="ADAL" clId="{297481AE-5E05-4210-89A2-3AAC56CC07CE}" dt="2023-09-21T19:35:48.406" v="642"/>
          <ac:cxnSpMkLst>
            <pc:docMk/>
            <pc:sldMk cId="3897926463" sldId="263"/>
            <ac:cxnSpMk id="65" creationId="{647CD3C7-068A-C0E0-140E-416147A53EED}"/>
          </ac:cxnSpMkLst>
        </pc:cxnChg>
        <pc:cxnChg chg="add del mod">
          <ac:chgData name="Colombo, Simone" userId="6ec2f0fc-5ea0-4ba6-9508-c187a62bb2ef" providerId="ADAL" clId="{297481AE-5E05-4210-89A2-3AAC56CC07CE}" dt="2023-09-21T19:35:48.406" v="642"/>
          <ac:cxnSpMkLst>
            <pc:docMk/>
            <pc:sldMk cId="3897926463" sldId="263"/>
            <ac:cxnSpMk id="66" creationId="{D4DD7C80-98CF-161C-AFF0-29118B8CEA99}"/>
          </ac:cxnSpMkLst>
        </pc:cxnChg>
        <pc:cxnChg chg="add mod">
          <ac:chgData name="Colombo, Simone" userId="6ec2f0fc-5ea0-4ba6-9508-c187a62bb2ef" providerId="ADAL" clId="{297481AE-5E05-4210-89A2-3AAC56CC07CE}" dt="2023-09-21T19:36:00.886" v="645" actId="164"/>
          <ac:cxnSpMkLst>
            <pc:docMk/>
            <pc:sldMk cId="3897926463" sldId="263"/>
            <ac:cxnSpMk id="86" creationId="{0A98BFBF-98FD-B424-019F-4F6CE3A0358D}"/>
          </ac:cxnSpMkLst>
        </pc:cxnChg>
        <pc:cxnChg chg="add mod">
          <ac:chgData name="Colombo, Simone" userId="6ec2f0fc-5ea0-4ba6-9508-c187a62bb2ef" providerId="ADAL" clId="{297481AE-5E05-4210-89A2-3AAC56CC07CE}" dt="2023-09-21T19:36:00.886" v="645" actId="164"/>
          <ac:cxnSpMkLst>
            <pc:docMk/>
            <pc:sldMk cId="3897926463" sldId="263"/>
            <ac:cxnSpMk id="87" creationId="{9D860961-3F9A-4BB8-DCB5-555F45B861FC}"/>
          </ac:cxnSpMkLst>
        </pc:cxnChg>
        <pc:cxnChg chg="add mod">
          <ac:chgData name="Colombo, Simone" userId="6ec2f0fc-5ea0-4ba6-9508-c187a62bb2ef" providerId="ADAL" clId="{297481AE-5E05-4210-89A2-3AAC56CC07CE}" dt="2023-09-21T19:36:00.886" v="645" actId="164"/>
          <ac:cxnSpMkLst>
            <pc:docMk/>
            <pc:sldMk cId="3897926463" sldId="263"/>
            <ac:cxnSpMk id="88" creationId="{8F17B16E-72BA-FE44-846B-AA6EC0034296}"/>
          </ac:cxnSpMkLst>
        </pc:cxnChg>
        <pc:cxnChg chg="add mod">
          <ac:chgData name="Colombo, Simone" userId="6ec2f0fc-5ea0-4ba6-9508-c187a62bb2ef" providerId="ADAL" clId="{297481AE-5E05-4210-89A2-3AAC56CC07CE}" dt="2023-09-21T19:36:00.886" v="645" actId="164"/>
          <ac:cxnSpMkLst>
            <pc:docMk/>
            <pc:sldMk cId="3897926463" sldId="263"/>
            <ac:cxnSpMk id="89" creationId="{EC15D4A3-DE91-2960-51B2-51315ABB19A8}"/>
          </ac:cxnSpMkLst>
        </pc:cxnChg>
      </pc:sldChg>
      <pc:sldChg chg="addSp delSp modSp mod modAnim">
        <pc:chgData name="Colombo, Simone" userId="6ec2f0fc-5ea0-4ba6-9508-c187a62bb2ef" providerId="ADAL" clId="{297481AE-5E05-4210-89A2-3AAC56CC07CE}" dt="2023-09-25T20:04:46.275" v="2383" actId="1035"/>
        <pc:sldMkLst>
          <pc:docMk/>
          <pc:sldMk cId="939915530" sldId="264"/>
        </pc:sldMkLst>
        <pc:spChg chg="del mod">
          <ac:chgData name="Colombo, Simone" userId="6ec2f0fc-5ea0-4ba6-9508-c187a62bb2ef" providerId="ADAL" clId="{297481AE-5E05-4210-89A2-3AAC56CC07CE}" dt="2023-09-21T20:26:56.147" v="1250" actId="478"/>
          <ac:spMkLst>
            <pc:docMk/>
            <pc:sldMk cId="939915530" sldId="264"/>
            <ac:spMk id="2" creationId="{01FCE8D6-617C-4D04-254D-CCF1E152B76C}"/>
          </ac:spMkLst>
        </pc:spChg>
        <pc:spChg chg="del">
          <ac:chgData name="Colombo, Simone" userId="6ec2f0fc-5ea0-4ba6-9508-c187a62bb2ef" providerId="ADAL" clId="{297481AE-5E05-4210-89A2-3AAC56CC07CE}" dt="2023-09-21T20:27:26.048" v="1290" actId="478"/>
          <ac:spMkLst>
            <pc:docMk/>
            <pc:sldMk cId="939915530" sldId="264"/>
            <ac:spMk id="3" creationId="{EAE2F999-31EE-38FC-A0EA-706D4BAA20CF}"/>
          </ac:spMkLst>
        </pc:spChg>
        <pc:spChg chg="add del mod">
          <ac:chgData name="Colombo, Simone" userId="6ec2f0fc-5ea0-4ba6-9508-c187a62bb2ef" providerId="ADAL" clId="{297481AE-5E05-4210-89A2-3AAC56CC07CE}" dt="2023-09-21T20:26:58.467" v="1251"/>
          <ac:spMkLst>
            <pc:docMk/>
            <pc:sldMk cId="939915530" sldId="264"/>
            <ac:spMk id="5" creationId="{98963F3D-119E-F112-8D34-445B5E78BE6A}"/>
          </ac:spMkLst>
        </pc:spChg>
        <pc:spChg chg="add del mod">
          <ac:chgData name="Colombo, Simone" userId="6ec2f0fc-5ea0-4ba6-9508-c187a62bb2ef" providerId="ADAL" clId="{297481AE-5E05-4210-89A2-3AAC56CC07CE}" dt="2023-09-21T20:27:01.657" v="1252" actId="478"/>
          <ac:spMkLst>
            <pc:docMk/>
            <pc:sldMk cId="939915530" sldId="264"/>
            <ac:spMk id="6" creationId="{57382FA0-E7F1-E673-0C4E-AB9CCD3850C7}"/>
          </ac:spMkLst>
        </pc:spChg>
        <pc:spChg chg="add del mod">
          <ac:chgData name="Colombo, Simone" userId="6ec2f0fc-5ea0-4ba6-9508-c187a62bb2ef" providerId="ADAL" clId="{297481AE-5E05-4210-89A2-3AAC56CC07CE}" dt="2023-09-21T20:27:07.838" v="1253" actId="478"/>
          <ac:spMkLst>
            <pc:docMk/>
            <pc:sldMk cId="939915530" sldId="264"/>
            <ac:spMk id="8" creationId="{81F96F9D-A69D-5903-C30C-5EE6A4D31BA2}"/>
          </ac:spMkLst>
        </pc:spChg>
        <pc:spChg chg="del">
          <ac:chgData name="Colombo, Simone" userId="6ec2f0fc-5ea0-4ba6-9508-c187a62bb2ef" providerId="ADAL" clId="{297481AE-5E05-4210-89A2-3AAC56CC07CE}" dt="2023-09-21T20:27:22.257" v="1289" actId="478"/>
          <ac:spMkLst>
            <pc:docMk/>
            <pc:sldMk cId="939915530" sldId="264"/>
            <ac:spMk id="9" creationId="{08467F5B-5522-116C-E2C4-784017FB5B4A}"/>
          </ac:spMkLst>
        </pc:spChg>
        <pc:spChg chg="add mod">
          <ac:chgData name="Colombo, Simone" userId="6ec2f0fc-5ea0-4ba6-9508-c187a62bb2ef" providerId="ADAL" clId="{297481AE-5E05-4210-89A2-3AAC56CC07CE}" dt="2023-09-22T13:15:30.157" v="1429" actId="1076"/>
          <ac:spMkLst>
            <pc:docMk/>
            <pc:sldMk cId="939915530" sldId="264"/>
            <ac:spMk id="12" creationId="{F420AF01-86B5-DC60-1A50-CC53AC0B8E0E}"/>
          </ac:spMkLst>
        </pc:spChg>
        <pc:spChg chg="add del mod">
          <ac:chgData name="Colombo, Simone" userId="6ec2f0fc-5ea0-4ba6-9508-c187a62bb2ef" providerId="ADAL" clId="{297481AE-5E05-4210-89A2-3AAC56CC07CE}" dt="2023-09-21T20:27:29.262" v="1291" actId="478"/>
          <ac:spMkLst>
            <pc:docMk/>
            <pc:sldMk cId="939915530" sldId="264"/>
            <ac:spMk id="15" creationId="{EB593D8D-AFDE-E376-C789-6B7637B04C0D}"/>
          </ac:spMkLst>
        </pc:spChg>
        <pc:spChg chg="add mod">
          <ac:chgData name="Colombo, Simone" userId="6ec2f0fc-5ea0-4ba6-9508-c187a62bb2ef" providerId="ADAL" clId="{297481AE-5E05-4210-89A2-3AAC56CC07CE}" dt="2023-09-22T14:54:29.400" v="1623" actId="1036"/>
          <ac:spMkLst>
            <pc:docMk/>
            <pc:sldMk cId="939915530" sldId="264"/>
            <ac:spMk id="17" creationId="{E864E5AB-B87A-5B99-FC2B-AC9DC5803ACD}"/>
          </ac:spMkLst>
        </pc:spChg>
        <pc:spChg chg="add mod">
          <ac:chgData name="Colombo, Simone" userId="6ec2f0fc-5ea0-4ba6-9508-c187a62bb2ef" providerId="ADAL" clId="{297481AE-5E05-4210-89A2-3AAC56CC07CE}" dt="2023-09-22T14:54:40.500" v="1627" actId="1035"/>
          <ac:spMkLst>
            <pc:docMk/>
            <pc:sldMk cId="939915530" sldId="264"/>
            <ac:spMk id="18" creationId="{24A8CE24-15F0-04A6-90AA-F07557722FF2}"/>
          </ac:spMkLst>
        </pc:spChg>
        <pc:spChg chg="add mod">
          <ac:chgData name="Colombo, Simone" userId="6ec2f0fc-5ea0-4ba6-9508-c187a62bb2ef" providerId="ADAL" clId="{297481AE-5E05-4210-89A2-3AAC56CC07CE}" dt="2023-09-21T20:29:26.567" v="1297" actId="164"/>
          <ac:spMkLst>
            <pc:docMk/>
            <pc:sldMk cId="939915530" sldId="264"/>
            <ac:spMk id="19" creationId="{252222D5-61D7-C0B9-75DF-C40F4F24B475}"/>
          </ac:spMkLst>
        </pc:spChg>
        <pc:spChg chg="add del mod">
          <ac:chgData name="Colombo, Simone" userId="6ec2f0fc-5ea0-4ba6-9508-c187a62bb2ef" providerId="ADAL" clId="{297481AE-5E05-4210-89A2-3AAC56CC07CE}" dt="2023-09-21T20:30:04.650" v="1327" actId="478"/>
          <ac:spMkLst>
            <pc:docMk/>
            <pc:sldMk cId="939915530" sldId="264"/>
            <ac:spMk id="21" creationId="{514EDDB1-A699-CD46-7368-7AA90D381DC2}"/>
          </ac:spMkLst>
        </pc:spChg>
        <pc:spChg chg="add mod">
          <ac:chgData name="Colombo, Simone" userId="6ec2f0fc-5ea0-4ba6-9508-c187a62bb2ef" providerId="ADAL" clId="{297481AE-5E05-4210-89A2-3AAC56CC07CE}" dt="2023-09-22T15:06:25.607" v="1679" actId="1076"/>
          <ac:spMkLst>
            <pc:docMk/>
            <pc:sldMk cId="939915530" sldId="264"/>
            <ac:spMk id="22" creationId="{B58DF7EB-AC94-4F39-09D5-F6EE619F84B6}"/>
          </ac:spMkLst>
        </pc:spChg>
        <pc:spChg chg="add mod">
          <ac:chgData name="Colombo, Simone" userId="6ec2f0fc-5ea0-4ba6-9508-c187a62bb2ef" providerId="ADAL" clId="{297481AE-5E05-4210-89A2-3AAC56CC07CE}" dt="2023-09-22T15:07:20.112" v="1689" actId="1076"/>
          <ac:spMkLst>
            <pc:docMk/>
            <pc:sldMk cId="939915530" sldId="264"/>
            <ac:spMk id="24" creationId="{34781E59-1A94-9691-EC16-BB9B8176B429}"/>
          </ac:spMkLst>
        </pc:spChg>
        <pc:spChg chg="add mod">
          <ac:chgData name="Colombo, Simone" userId="6ec2f0fc-5ea0-4ba6-9508-c187a62bb2ef" providerId="ADAL" clId="{297481AE-5E05-4210-89A2-3AAC56CC07CE}" dt="2023-09-22T15:19:11.085" v="1910" actId="20577"/>
          <ac:spMkLst>
            <pc:docMk/>
            <pc:sldMk cId="939915530" sldId="264"/>
            <ac:spMk id="25" creationId="{71F3A7F0-B11F-51E8-FF40-82E9CA911716}"/>
          </ac:spMkLst>
        </pc:spChg>
        <pc:spChg chg="add mod">
          <ac:chgData name="Colombo, Simone" userId="6ec2f0fc-5ea0-4ba6-9508-c187a62bb2ef" providerId="ADAL" clId="{297481AE-5E05-4210-89A2-3AAC56CC07CE}" dt="2023-09-25T19:51:59.187" v="2309" actId="1076"/>
          <ac:spMkLst>
            <pc:docMk/>
            <pc:sldMk cId="939915530" sldId="264"/>
            <ac:spMk id="29" creationId="{1D861B6E-6506-A2AB-11D1-C7A43E5835A5}"/>
          </ac:spMkLst>
        </pc:spChg>
        <pc:spChg chg="mod">
          <ac:chgData name="Colombo, Simone" userId="6ec2f0fc-5ea0-4ba6-9508-c187a62bb2ef" providerId="ADAL" clId="{297481AE-5E05-4210-89A2-3AAC56CC07CE}" dt="2023-09-22T15:16:17.416" v="1871" actId="404"/>
          <ac:spMkLst>
            <pc:docMk/>
            <pc:sldMk cId="939915530" sldId="264"/>
            <ac:spMk id="32" creationId="{2EBE722B-4E55-C217-A48E-BAEFA47AD171}"/>
          </ac:spMkLst>
        </pc:spChg>
        <pc:spChg chg="mod">
          <ac:chgData name="Colombo, Simone" userId="6ec2f0fc-5ea0-4ba6-9508-c187a62bb2ef" providerId="ADAL" clId="{297481AE-5E05-4210-89A2-3AAC56CC07CE}" dt="2023-09-22T15:17:27.153" v="1904" actId="122"/>
          <ac:spMkLst>
            <pc:docMk/>
            <pc:sldMk cId="939915530" sldId="264"/>
            <ac:spMk id="36" creationId="{5FD0525B-ABEA-0D9D-2F5A-3E4999D7D017}"/>
          </ac:spMkLst>
        </pc:spChg>
        <pc:spChg chg="add mod">
          <ac:chgData name="Colombo, Simone" userId="6ec2f0fc-5ea0-4ba6-9508-c187a62bb2ef" providerId="ADAL" clId="{297481AE-5E05-4210-89A2-3AAC56CC07CE}" dt="2023-09-25T19:52:18.786" v="2319" actId="1076"/>
          <ac:spMkLst>
            <pc:docMk/>
            <pc:sldMk cId="939915530" sldId="264"/>
            <ac:spMk id="37" creationId="{3E9EE7A5-F99F-0B54-9812-4E6F1EBCFAE8}"/>
          </ac:spMkLst>
        </pc:spChg>
        <pc:spChg chg="add del mod">
          <ac:chgData name="Colombo, Simone" userId="6ec2f0fc-5ea0-4ba6-9508-c187a62bb2ef" providerId="ADAL" clId="{297481AE-5E05-4210-89A2-3AAC56CC07CE}" dt="2023-09-25T19:52:08.612" v="2315" actId="478"/>
          <ac:spMkLst>
            <pc:docMk/>
            <pc:sldMk cId="939915530" sldId="264"/>
            <ac:spMk id="40" creationId="{D60E9D51-5BB9-9D20-F3DC-C202C4A18DFE}"/>
          </ac:spMkLst>
        </pc:spChg>
        <pc:spChg chg="add mod">
          <ac:chgData name="Colombo, Simone" userId="6ec2f0fc-5ea0-4ba6-9508-c187a62bb2ef" providerId="ADAL" clId="{297481AE-5E05-4210-89A2-3AAC56CC07CE}" dt="2023-09-25T20:03:33.335" v="2366" actId="1037"/>
          <ac:spMkLst>
            <pc:docMk/>
            <pc:sldMk cId="939915530" sldId="264"/>
            <ac:spMk id="42" creationId="{E912553C-C622-64CB-6630-FD48DAD51D00}"/>
          </ac:spMkLst>
        </pc:spChg>
        <pc:spChg chg="add del mod">
          <ac:chgData name="Colombo, Simone" userId="6ec2f0fc-5ea0-4ba6-9508-c187a62bb2ef" providerId="ADAL" clId="{297481AE-5E05-4210-89A2-3AAC56CC07CE}" dt="2023-09-25T20:04:21.249" v="2371" actId="22"/>
          <ac:spMkLst>
            <pc:docMk/>
            <pc:sldMk cId="939915530" sldId="264"/>
            <ac:spMk id="44" creationId="{F90E27EE-ECDD-7629-44C5-2EA171991FA0}"/>
          </ac:spMkLst>
        </pc:spChg>
        <pc:spChg chg="add mod">
          <ac:chgData name="Colombo, Simone" userId="6ec2f0fc-5ea0-4ba6-9508-c187a62bb2ef" providerId="ADAL" clId="{297481AE-5E05-4210-89A2-3AAC56CC07CE}" dt="2023-09-25T20:04:41.523" v="2381" actId="1076"/>
          <ac:spMkLst>
            <pc:docMk/>
            <pc:sldMk cId="939915530" sldId="264"/>
            <ac:spMk id="46" creationId="{01E2485E-3163-3024-7878-F74E8EBA8133}"/>
          </ac:spMkLst>
        </pc:spChg>
        <pc:grpChg chg="add mod">
          <ac:chgData name="Colombo, Simone" userId="6ec2f0fc-5ea0-4ba6-9508-c187a62bb2ef" providerId="ADAL" clId="{297481AE-5E05-4210-89A2-3AAC56CC07CE}" dt="2023-09-22T15:06:25.607" v="1679" actId="1076"/>
          <ac:grpSpMkLst>
            <pc:docMk/>
            <pc:sldMk cId="939915530" sldId="264"/>
            <ac:grpSpMk id="20" creationId="{6E2CD452-49AA-8DC1-0FA1-B866621D3348}"/>
          </ac:grpSpMkLst>
        </pc:grpChg>
        <pc:grpChg chg="add mod">
          <ac:chgData name="Colombo, Simone" userId="6ec2f0fc-5ea0-4ba6-9508-c187a62bb2ef" providerId="ADAL" clId="{297481AE-5E05-4210-89A2-3AAC56CC07CE}" dt="2023-09-25T19:52:16.542" v="2318" actId="1076"/>
          <ac:grpSpMkLst>
            <pc:docMk/>
            <pc:sldMk cId="939915530" sldId="264"/>
            <ac:grpSpMk id="30" creationId="{37F04012-E15C-395E-D1BB-EA8E3D8E831C}"/>
          </ac:grpSpMkLst>
        </pc:grpChg>
        <pc:grpChg chg="add mod">
          <ac:chgData name="Colombo, Simone" userId="6ec2f0fc-5ea0-4ba6-9508-c187a62bb2ef" providerId="ADAL" clId="{297481AE-5E05-4210-89A2-3AAC56CC07CE}" dt="2023-09-25T19:52:15.411" v="2317" actId="1076"/>
          <ac:grpSpMkLst>
            <pc:docMk/>
            <pc:sldMk cId="939915530" sldId="264"/>
            <ac:grpSpMk id="34" creationId="{95480272-294E-D2CF-BFE4-D05E8B9B6BE1}"/>
          </ac:grpSpMkLst>
        </pc:grpChg>
        <pc:picChg chg="del">
          <ac:chgData name="Colombo, Simone" userId="6ec2f0fc-5ea0-4ba6-9508-c187a62bb2ef" providerId="ADAL" clId="{297481AE-5E05-4210-89A2-3AAC56CC07CE}" dt="2023-09-21T20:27:20.017" v="1287" actId="478"/>
          <ac:picMkLst>
            <pc:docMk/>
            <pc:sldMk cId="939915530" sldId="264"/>
            <ac:picMk id="10" creationId="{FE59E50F-7EDD-34A2-F630-ED5DA6811D74}"/>
          </ac:picMkLst>
        </pc:picChg>
        <pc:picChg chg="del mod">
          <ac:chgData name="Colombo, Simone" userId="6ec2f0fc-5ea0-4ba6-9508-c187a62bb2ef" providerId="ADAL" clId="{297481AE-5E05-4210-89A2-3AAC56CC07CE}" dt="2023-09-21T20:27:22.257" v="1289" actId="478"/>
          <ac:picMkLst>
            <pc:docMk/>
            <pc:sldMk cId="939915530" sldId="264"/>
            <ac:picMk id="11" creationId="{FC15827E-8E54-98E5-2114-359C9DC0A9B2}"/>
          </ac:picMkLst>
        </pc:picChg>
        <pc:picChg chg="del">
          <ac:chgData name="Colombo, Simone" userId="6ec2f0fc-5ea0-4ba6-9508-c187a62bb2ef" providerId="ADAL" clId="{297481AE-5E05-4210-89A2-3AAC56CC07CE}" dt="2023-09-21T20:27:31.179" v="1292" actId="478"/>
          <ac:picMkLst>
            <pc:docMk/>
            <pc:sldMk cId="939915530" sldId="264"/>
            <ac:picMk id="14" creationId="{28E1CC82-BDEA-0735-D34B-695DEC64A099}"/>
          </ac:picMkLst>
        </pc:picChg>
        <pc:picChg chg="add mod">
          <ac:chgData name="Colombo, Simone" userId="6ec2f0fc-5ea0-4ba6-9508-c187a62bb2ef" providerId="ADAL" clId="{297481AE-5E05-4210-89A2-3AAC56CC07CE}" dt="2023-09-22T15:37:32.452" v="2020" actId="1076"/>
          <ac:picMkLst>
            <pc:docMk/>
            <pc:sldMk cId="939915530" sldId="264"/>
            <ac:picMk id="26" creationId="{7F235EE4-AE1D-C102-0607-DBC30437E290}"/>
          </ac:picMkLst>
        </pc:picChg>
        <pc:picChg chg="add mod">
          <ac:chgData name="Colombo, Simone" userId="6ec2f0fc-5ea0-4ba6-9508-c187a62bb2ef" providerId="ADAL" clId="{297481AE-5E05-4210-89A2-3AAC56CC07CE}" dt="2023-09-22T15:20:30.504" v="1957" actId="1076"/>
          <ac:picMkLst>
            <pc:docMk/>
            <pc:sldMk cId="939915530" sldId="264"/>
            <ac:picMk id="27" creationId="{6200F787-449F-9A14-E9D2-68FCE4AC681C}"/>
          </ac:picMkLst>
        </pc:picChg>
        <pc:picChg chg="add mod">
          <ac:chgData name="Colombo, Simone" userId="6ec2f0fc-5ea0-4ba6-9508-c187a62bb2ef" providerId="ADAL" clId="{297481AE-5E05-4210-89A2-3AAC56CC07CE}" dt="2023-09-22T15:37:26.065" v="2018" actId="1076"/>
          <ac:picMkLst>
            <pc:docMk/>
            <pc:sldMk cId="939915530" sldId="264"/>
            <ac:picMk id="28" creationId="{9691B981-BA12-66DB-8046-460B7D6C093A}"/>
          </ac:picMkLst>
        </pc:picChg>
        <pc:picChg chg="mod">
          <ac:chgData name="Colombo, Simone" userId="6ec2f0fc-5ea0-4ba6-9508-c187a62bb2ef" providerId="ADAL" clId="{297481AE-5E05-4210-89A2-3AAC56CC07CE}" dt="2023-09-22T15:36:14.391" v="2005" actId="1076"/>
          <ac:picMkLst>
            <pc:docMk/>
            <pc:sldMk cId="939915530" sldId="264"/>
            <ac:picMk id="31" creationId="{471D834F-2194-CE61-09E8-BF7AC7B8A284}"/>
          </ac:picMkLst>
        </pc:picChg>
        <pc:picChg chg="mod">
          <ac:chgData name="Colombo, Simone" userId="6ec2f0fc-5ea0-4ba6-9508-c187a62bb2ef" providerId="ADAL" clId="{297481AE-5E05-4210-89A2-3AAC56CC07CE}" dt="2023-09-22T15:16:08.836" v="1866"/>
          <ac:picMkLst>
            <pc:docMk/>
            <pc:sldMk cId="939915530" sldId="264"/>
            <ac:picMk id="33" creationId="{3ED938EB-98C8-1E3D-1FF3-C7A03365DA4F}"/>
          </ac:picMkLst>
        </pc:picChg>
        <pc:picChg chg="mod">
          <ac:chgData name="Colombo, Simone" userId="6ec2f0fc-5ea0-4ba6-9508-c187a62bb2ef" providerId="ADAL" clId="{297481AE-5E05-4210-89A2-3AAC56CC07CE}" dt="2023-09-22T15:16:08.836" v="1866"/>
          <ac:picMkLst>
            <pc:docMk/>
            <pc:sldMk cId="939915530" sldId="264"/>
            <ac:picMk id="35" creationId="{16349A44-810F-6D19-E68E-461D5CB19CF5}"/>
          </ac:picMkLst>
        </pc:picChg>
        <pc:picChg chg="add mod">
          <ac:chgData name="Colombo, Simone" userId="6ec2f0fc-5ea0-4ba6-9508-c187a62bb2ef" providerId="ADAL" clId="{297481AE-5E05-4210-89A2-3AAC56CC07CE}" dt="2023-09-22T16:04:40.998" v="2064" actId="1038"/>
          <ac:picMkLst>
            <pc:docMk/>
            <pc:sldMk cId="939915530" sldId="264"/>
            <ac:picMk id="38" creationId="{E012D6BB-F5CA-29FD-A495-297E534E2385}"/>
          </ac:picMkLst>
        </pc:picChg>
        <pc:picChg chg="add mod">
          <ac:chgData name="Colombo, Simone" userId="6ec2f0fc-5ea0-4ba6-9508-c187a62bb2ef" providerId="ADAL" clId="{297481AE-5E05-4210-89A2-3AAC56CC07CE}" dt="2023-09-25T20:04:46.275" v="2383" actId="1035"/>
          <ac:picMkLst>
            <pc:docMk/>
            <pc:sldMk cId="939915530" sldId="264"/>
            <ac:picMk id="41" creationId="{37E83CEA-1311-9874-984B-21BD529D2446}"/>
          </ac:picMkLst>
        </pc:picChg>
        <pc:picChg chg="add del mod">
          <ac:chgData name="Colombo, Simone" userId="6ec2f0fc-5ea0-4ba6-9508-c187a62bb2ef" providerId="ADAL" clId="{297481AE-5E05-4210-89A2-3AAC56CC07CE}" dt="2023-09-25T19:52:03.648" v="2312" actId="478"/>
          <ac:picMkLst>
            <pc:docMk/>
            <pc:sldMk cId="939915530" sldId="264"/>
            <ac:picMk id="2050" creationId="{FD2D53CC-F70C-4EE0-D9F7-2B6AA2F709C8}"/>
          </ac:picMkLst>
        </pc:picChg>
        <pc:picChg chg="del mod">
          <ac:chgData name="Colombo, Simone" userId="6ec2f0fc-5ea0-4ba6-9508-c187a62bb2ef" providerId="ADAL" clId="{297481AE-5E05-4210-89A2-3AAC56CC07CE}" dt="2023-09-21T20:27:33.148" v="1294" actId="478"/>
          <ac:picMkLst>
            <pc:docMk/>
            <pc:sldMk cId="939915530" sldId="264"/>
            <ac:picMk id="2052" creationId="{9573F249-EE97-FA80-3C51-47C1C71F3135}"/>
          </ac:picMkLst>
        </pc:picChg>
        <pc:cxnChg chg="del mod">
          <ac:chgData name="Colombo, Simone" userId="6ec2f0fc-5ea0-4ba6-9508-c187a62bb2ef" providerId="ADAL" clId="{297481AE-5E05-4210-89A2-3AAC56CC07CE}" dt="2023-09-21T20:27:35.486" v="1295" actId="478"/>
          <ac:cxnSpMkLst>
            <pc:docMk/>
            <pc:sldMk cId="939915530" sldId="264"/>
            <ac:cxnSpMk id="16" creationId="{A2C1B10E-158C-4486-839D-BF265F3F8C3D}"/>
          </ac:cxnSpMkLst>
        </pc:cxnChg>
        <pc:cxnChg chg="add mod">
          <ac:chgData name="Colombo, Simone" userId="6ec2f0fc-5ea0-4ba6-9508-c187a62bb2ef" providerId="ADAL" clId="{297481AE-5E05-4210-89A2-3AAC56CC07CE}" dt="2023-09-22T15:06:25.607" v="1679" actId="1076"/>
          <ac:cxnSpMkLst>
            <pc:docMk/>
            <pc:sldMk cId="939915530" sldId="264"/>
            <ac:cxnSpMk id="23" creationId="{FE81D977-D1B8-2CEA-5516-F8E57E523026}"/>
          </ac:cxnSpMkLst>
        </pc:cxnChg>
      </pc:sldChg>
      <pc:sldChg chg="addSp modSp add del mod">
        <pc:chgData name="Colombo, Simone" userId="6ec2f0fc-5ea0-4ba6-9508-c187a62bb2ef" providerId="ADAL" clId="{297481AE-5E05-4210-89A2-3AAC56CC07CE}" dt="2023-09-21T20:26:14.136" v="1233" actId="47"/>
        <pc:sldMkLst>
          <pc:docMk/>
          <pc:sldMk cId="1092418855" sldId="265"/>
        </pc:sldMkLst>
        <pc:spChg chg="mod">
          <ac:chgData name="Colombo, Simone" userId="6ec2f0fc-5ea0-4ba6-9508-c187a62bb2ef" providerId="ADAL" clId="{297481AE-5E05-4210-89A2-3AAC56CC07CE}" dt="2023-09-21T19:32:05.846" v="635"/>
          <ac:spMkLst>
            <pc:docMk/>
            <pc:sldMk cId="1092418855" sldId="265"/>
            <ac:spMk id="5" creationId="{634633E8-EE0E-2962-46A5-48F8C7597FE6}"/>
          </ac:spMkLst>
        </pc:spChg>
        <pc:spChg chg="mod">
          <ac:chgData name="Colombo, Simone" userId="6ec2f0fc-5ea0-4ba6-9508-c187a62bb2ef" providerId="ADAL" clId="{297481AE-5E05-4210-89A2-3AAC56CC07CE}" dt="2023-09-21T19:32:05.846" v="635"/>
          <ac:spMkLst>
            <pc:docMk/>
            <pc:sldMk cId="1092418855" sldId="265"/>
            <ac:spMk id="10" creationId="{4900D59A-74CB-53D8-836C-A00BAE5B5ABE}"/>
          </ac:spMkLst>
        </pc:spChg>
        <pc:spChg chg="mod">
          <ac:chgData name="Colombo, Simone" userId="6ec2f0fc-5ea0-4ba6-9508-c187a62bb2ef" providerId="ADAL" clId="{297481AE-5E05-4210-89A2-3AAC56CC07CE}" dt="2023-09-21T19:32:05.846" v="635"/>
          <ac:spMkLst>
            <pc:docMk/>
            <pc:sldMk cId="1092418855" sldId="265"/>
            <ac:spMk id="13" creationId="{0254125F-16F1-F75C-4D18-C28C6C5FE7A8}"/>
          </ac:spMkLst>
        </pc:spChg>
        <pc:spChg chg="mod">
          <ac:chgData name="Colombo, Simone" userId="6ec2f0fc-5ea0-4ba6-9508-c187a62bb2ef" providerId="ADAL" clId="{297481AE-5E05-4210-89A2-3AAC56CC07CE}" dt="2023-09-21T19:32:05.846" v="635"/>
          <ac:spMkLst>
            <pc:docMk/>
            <pc:sldMk cId="1092418855" sldId="265"/>
            <ac:spMk id="18" creationId="{CEB6309B-834D-C13A-D89D-B7093B319D66}"/>
          </ac:spMkLst>
        </pc:spChg>
        <pc:spChg chg="mod">
          <ac:chgData name="Colombo, Simone" userId="6ec2f0fc-5ea0-4ba6-9508-c187a62bb2ef" providerId="ADAL" clId="{297481AE-5E05-4210-89A2-3AAC56CC07CE}" dt="2023-09-21T19:32:05.846" v="635"/>
          <ac:spMkLst>
            <pc:docMk/>
            <pc:sldMk cId="1092418855" sldId="265"/>
            <ac:spMk id="21" creationId="{DD385E54-26FC-EF7E-DFC6-A9165F53527F}"/>
          </ac:spMkLst>
        </pc:spChg>
        <pc:grpChg chg="add mod">
          <ac:chgData name="Colombo, Simone" userId="6ec2f0fc-5ea0-4ba6-9508-c187a62bb2ef" providerId="ADAL" clId="{297481AE-5E05-4210-89A2-3AAC56CC07CE}" dt="2023-09-21T19:32:05.846" v="635"/>
          <ac:grpSpMkLst>
            <pc:docMk/>
            <pc:sldMk cId="1092418855" sldId="265"/>
            <ac:grpSpMk id="3" creationId="{6B5F4577-3F3C-0960-CCCF-6262C6DAEEB1}"/>
          </ac:grpSpMkLst>
        </pc:grpChg>
        <pc:grpChg chg="add mod">
          <ac:chgData name="Colombo, Simone" userId="6ec2f0fc-5ea0-4ba6-9508-c187a62bb2ef" providerId="ADAL" clId="{297481AE-5E05-4210-89A2-3AAC56CC07CE}" dt="2023-09-21T19:53:17.069" v="803" actId="1076"/>
          <ac:grpSpMkLst>
            <pc:docMk/>
            <pc:sldMk cId="1092418855" sldId="265"/>
            <ac:grpSpMk id="7" creationId="{460B5C5F-2934-CF2E-51DF-8887DBE1A892}"/>
          </ac:grpSpMkLst>
        </pc:grpChg>
        <pc:grpChg chg="add mod">
          <ac:chgData name="Colombo, Simone" userId="6ec2f0fc-5ea0-4ba6-9508-c187a62bb2ef" providerId="ADAL" clId="{297481AE-5E05-4210-89A2-3AAC56CC07CE}" dt="2023-09-21T19:32:05.846" v="635"/>
          <ac:grpSpMkLst>
            <pc:docMk/>
            <pc:sldMk cId="1092418855" sldId="265"/>
            <ac:grpSpMk id="12" creationId="{D3F9F7D7-5400-9661-3988-55AD395A2C9E}"/>
          </ac:grpSpMkLst>
        </pc:grpChg>
        <pc:grpChg chg="add mod">
          <ac:chgData name="Colombo, Simone" userId="6ec2f0fc-5ea0-4ba6-9508-c187a62bb2ef" providerId="ADAL" clId="{297481AE-5E05-4210-89A2-3AAC56CC07CE}" dt="2023-09-21T19:32:05.846" v="635"/>
          <ac:grpSpMkLst>
            <pc:docMk/>
            <pc:sldMk cId="1092418855" sldId="265"/>
            <ac:grpSpMk id="16" creationId="{3DEFEC1D-95D3-C4FA-9538-8ACE76B58599}"/>
          </ac:grpSpMkLst>
        </pc:grpChg>
        <pc:grpChg chg="add mod">
          <ac:chgData name="Colombo, Simone" userId="6ec2f0fc-5ea0-4ba6-9508-c187a62bb2ef" providerId="ADAL" clId="{297481AE-5E05-4210-89A2-3AAC56CC07CE}" dt="2023-09-21T19:32:05.846" v="635"/>
          <ac:grpSpMkLst>
            <pc:docMk/>
            <pc:sldMk cId="1092418855" sldId="265"/>
            <ac:grpSpMk id="19" creationId="{8C77F42C-1288-02E1-4DA5-2AAD133FB1C0}"/>
          </ac:grpSpMkLst>
        </pc:grp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4" creationId="{47640396-AD49-8AD6-3CDC-10973C2F684F}"/>
          </ac:picMkLst>
        </pc:pic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6" creationId="{431D64DD-D28F-61D9-D36D-2772674E3640}"/>
          </ac:picMkLst>
        </pc:pic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8" creationId="{8440691F-DB79-D41B-C29B-BF433433C66E}"/>
          </ac:picMkLst>
        </pc:pic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14" creationId="{F5CE86A3-C3DD-806F-B51C-A2AFA69EB005}"/>
          </ac:picMkLst>
        </pc:pic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17" creationId="{A95982D7-2F88-04E4-4A5B-03F7428E7EF8}"/>
          </ac:picMkLst>
        </pc:picChg>
        <pc:picChg chg="mod">
          <ac:chgData name="Colombo, Simone" userId="6ec2f0fc-5ea0-4ba6-9508-c187a62bb2ef" providerId="ADAL" clId="{297481AE-5E05-4210-89A2-3AAC56CC07CE}" dt="2023-09-21T19:32:05.846" v="635"/>
          <ac:picMkLst>
            <pc:docMk/>
            <pc:sldMk cId="1092418855" sldId="265"/>
            <ac:picMk id="20" creationId="{D5497583-77F5-06D6-7793-BDE3A16D1C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724F0-CBBE-211E-E904-EE46B2F56650}"/>
              </a:ext>
            </a:extLst>
          </p:cNvPr>
          <p:cNvSpPr/>
          <p:nvPr userDrawn="1"/>
        </p:nvSpPr>
        <p:spPr>
          <a:xfrm>
            <a:off x="4104079" y="6099048"/>
            <a:ext cx="2228482" cy="758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00187"/>
            <a:ext cx="12192001" cy="495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" y="6099048"/>
            <a:ext cx="12192000" cy="758952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9493C5-0DCC-48E4-B695-7F08B5821A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C98B76-30CF-4A65-94CF-5A3373AE96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letter o on a black background&#10;&#10;Description automatically generated">
            <a:extLst>
              <a:ext uri="{FF2B5EF4-FFF2-40B4-BE49-F238E27FC236}">
                <a16:creationId xmlns:a16="http://schemas.microsoft.com/office/drawing/2014/main" id="{CB7EAAD2-249F-472A-A4D8-96E5040EA0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15" y="6325149"/>
            <a:ext cx="1497330" cy="275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47C060-DACC-9245-44BC-37EFCF1A7636}"/>
              </a:ext>
            </a:extLst>
          </p:cNvPr>
          <p:cNvSpPr txBox="1"/>
          <p:nvPr userDrawn="1"/>
        </p:nvSpPr>
        <p:spPr>
          <a:xfrm>
            <a:off x="149773" y="6346523"/>
            <a:ext cx="728607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0" dirty="0">
                <a:solidFill>
                  <a:schemeClr val="bg1"/>
                </a:solidFill>
              </a:rPr>
              <a:t>CONFIDENTIAL – Do not copy, distribute, or disseminate this document without authorization.</a:t>
            </a:r>
          </a:p>
        </p:txBody>
      </p:sp>
    </p:spTree>
    <p:extLst>
      <p:ext uri="{BB962C8B-B14F-4D97-AF65-F5344CB8AC3E}">
        <p14:creationId xmlns:p14="http://schemas.microsoft.com/office/powerpoint/2010/main" val="2190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gi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91DC6-2E06-07F8-0BF6-EB6CE045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7940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1B386A"/>
                </a:solidFill>
                <a:latin typeface="YaleNew" panose="02000602050000020003" pitchFamily="50" charset="0"/>
              </a:rPr>
              <a:t>Simone Colombo, PhD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EC6230-7F25-DA09-21B6-999EF50E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317" y="3838353"/>
            <a:ext cx="10058400" cy="1143000"/>
          </a:xfrm>
        </p:spPr>
        <p:txBody>
          <a:bodyPr/>
          <a:lstStyle/>
          <a:p>
            <a:r>
              <a:rPr lang="en-US" cap="none" dirty="0">
                <a:solidFill>
                  <a:srgbClr val="4A4A4A"/>
                </a:solidFill>
              </a:rPr>
              <a:t>Assistant Professor, Physics, UCONN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4FB36-889D-EED6-837C-C0803410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5511">
            <a:off x="6379815" y="3943969"/>
            <a:ext cx="5220429" cy="628738"/>
          </a:xfrm>
          <a:prstGeom prst="rect">
            <a:avLst/>
          </a:prstGeom>
        </p:spPr>
      </p:pic>
      <p:pic>
        <p:nvPicPr>
          <p:cNvPr id="7" name="Picture 6" descr="A person pointing at papers on a wall&#10;&#10;Description automatically generated">
            <a:extLst>
              <a:ext uri="{FF2B5EF4-FFF2-40B4-BE49-F238E27FC236}">
                <a16:creationId xmlns:a16="http://schemas.microsoft.com/office/drawing/2014/main" id="{AD508983-9AEC-D45F-FE8D-7DFFF2FAB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6265" b="32987"/>
          <a:stretch/>
        </p:blipFill>
        <p:spPr>
          <a:xfrm rot="486193">
            <a:off x="6913282" y="861645"/>
            <a:ext cx="3377356" cy="20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3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E8D6-617C-4D04-254D-CCF1E152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223"/>
            <a:ext cx="12192000" cy="472012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3200" spc="0" dirty="0">
                <a:solidFill>
                  <a:srgbClr val="1B386A"/>
                </a:solidFill>
                <a:latin typeface="YaleNew" panose="02000602050000020003" pitchFamily="50" charset="0"/>
              </a:rPr>
              <a:t>What Excites me about Quantum Technologies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C11BC3A-CA82-FC59-F541-C15BB1CD2835}"/>
              </a:ext>
            </a:extLst>
          </p:cNvPr>
          <p:cNvGrpSpPr/>
          <p:nvPr/>
        </p:nvGrpSpPr>
        <p:grpSpPr>
          <a:xfrm>
            <a:off x="1585268" y="3409300"/>
            <a:ext cx="2500923" cy="2432403"/>
            <a:chOff x="1585268" y="3409300"/>
            <a:chExt cx="2500923" cy="24324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A430E7-9220-F869-BCE7-2A75A57A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584" y="3409300"/>
              <a:ext cx="2225262" cy="1971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90">
              <a:extLst>
                <a:ext uri="{FF2B5EF4-FFF2-40B4-BE49-F238E27FC236}">
                  <a16:creationId xmlns:a16="http://schemas.microsoft.com/office/drawing/2014/main" id="{05B2332F-09D9-A696-0532-B516033DB4C9}"/>
                </a:ext>
              </a:extLst>
            </p:cNvPr>
            <p:cNvSpPr txBox="1"/>
            <p:nvPr/>
          </p:nvSpPr>
          <p:spPr>
            <a:xfrm>
              <a:off x="1585268" y="5333872"/>
              <a:ext cx="250092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Colombo, S.</a:t>
              </a:r>
              <a:r>
                <a:rPr lang="en-US" sz="900" b="1" dirty="0"/>
                <a:t> </a:t>
              </a:r>
              <a:r>
                <a:rPr lang="en-US" sz="900" dirty="0"/>
                <a:t>(2017) </a:t>
              </a:r>
            </a:p>
            <a:p>
              <a:pPr algn="ctr"/>
              <a:r>
                <a:rPr lang="en-US" sz="900" i="1" dirty="0"/>
                <a:t>A magnetic particle imaging scanner based on atomic magnetometry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950271-FCE7-300F-8252-950BEB000D34}"/>
              </a:ext>
            </a:extLst>
          </p:cNvPr>
          <p:cNvGrpSpPr/>
          <p:nvPr/>
        </p:nvGrpSpPr>
        <p:grpSpPr>
          <a:xfrm>
            <a:off x="0" y="1413429"/>
            <a:ext cx="12085608" cy="461665"/>
            <a:chOff x="601132" y="953018"/>
            <a:chExt cx="6734948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0E18F-ED3F-A3B2-5B65-DFD3FF044397}"/>
                </a:ext>
              </a:extLst>
            </p:cNvPr>
            <p:cNvSpPr txBox="1"/>
            <p:nvPr/>
          </p:nvSpPr>
          <p:spPr>
            <a:xfrm>
              <a:off x="601132" y="953018"/>
              <a:ext cx="67349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CH" sz="2400" dirty="0"/>
                <a:t>Quantum 			Superposition and Entanglement</a:t>
              </a:r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653B7203-A0DA-D6FB-EF64-BB0DD97896A4}"/>
                </a:ext>
              </a:extLst>
            </p:cNvPr>
            <p:cNvSpPr/>
            <p:nvPr/>
          </p:nvSpPr>
          <p:spPr>
            <a:xfrm>
              <a:off x="2891755" y="1104945"/>
              <a:ext cx="544677" cy="21519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4213CF3-AB0C-9B0C-927B-E9AAA56CBD84}"/>
              </a:ext>
            </a:extLst>
          </p:cNvPr>
          <p:cNvSpPr txBox="1"/>
          <p:nvPr/>
        </p:nvSpPr>
        <p:spPr>
          <a:xfrm>
            <a:off x="415664" y="1967177"/>
            <a:ext cx="642629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(Trying to) Understand the fundaments of Quantum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Quantum effects to our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D0B3FB-E16C-7551-8277-02EA22841B22}"/>
              </a:ext>
            </a:extLst>
          </p:cNvPr>
          <p:cNvSpPr txBox="1"/>
          <p:nvPr/>
        </p:nvSpPr>
        <p:spPr>
          <a:xfrm>
            <a:off x="7729223" y="2213464"/>
            <a:ext cx="615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Gaining control of “quantum objects”</a:t>
            </a:r>
          </a:p>
        </p:txBody>
      </p:sp>
      <p:sp>
        <p:nvSpPr>
          <p:cNvPr id="33" name="CasellaDiTesto 28">
            <a:extLst>
              <a:ext uri="{FF2B5EF4-FFF2-40B4-BE49-F238E27FC236}">
                <a16:creationId xmlns:a16="http://schemas.microsoft.com/office/drawing/2014/main" id="{9DA59190-EABC-F580-45FB-3A31B8B4AA16}"/>
              </a:ext>
            </a:extLst>
          </p:cNvPr>
          <p:cNvSpPr txBox="1"/>
          <p:nvPr/>
        </p:nvSpPr>
        <p:spPr>
          <a:xfrm>
            <a:off x="852139" y="710863"/>
            <a:ext cx="9901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Rockwell-BoldItalic"/>
              </a:rPr>
              <a:t>Scientific Vision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Rockwell-Italic"/>
              </a:rPr>
              <a:t>: harnessing many-body quantum systems for applications spanning from quantum sensing to quantum simulation and information</a:t>
            </a:r>
            <a:r>
              <a:rPr lang="en-US" dirty="0"/>
              <a:t> </a:t>
            </a:r>
            <a:br>
              <a:rPr lang="en-US" dirty="0"/>
            </a:br>
            <a:endParaRPr lang="it-CH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47FD53D-30F9-273C-A32F-851ED3A4D13B}"/>
              </a:ext>
            </a:extLst>
          </p:cNvPr>
          <p:cNvCxnSpPr>
            <a:cxnSpLocks/>
          </p:cNvCxnSpPr>
          <p:nvPr/>
        </p:nvCxnSpPr>
        <p:spPr>
          <a:xfrm flipH="1" flipV="1">
            <a:off x="6822891" y="2176698"/>
            <a:ext cx="827978" cy="23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903B82-375C-27E5-44A3-E6688485C857}"/>
              </a:ext>
            </a:extLst>
          </p:cNvPr>
          <p:cNvCxnSpPr>
            <a:cxnSpLocks/>
          </p:cNvCxnSpPr>
          <p:nvPr/>
        </p:nvCxnSpPr>
        <p:spPr>
          <a:xfrm flipH="1">
            <a:off x="4701396" y="2411734"/>
            <a:ext cx="2949473" cy="207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Immagine 8" descr="Immagine che contiene proiettore, motore&#10;&#10;Descrizione generata automaticamente">
            <a:extLst>
              <a:ext uri="{FF2B5EF4-FFF2-40B4-BE49-F238E27FC236}">
                <a16:creationId xmlns:a16="http://schemas.microsoft.com/office/drawing/2014/main" id="{DB9D800E-0F82-8EB0-3755-F15B94048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-296" r="26455" b="296"/>
          <a:stretch/>
        </p:blipFill>
        <p:spPr>
          <a:xfrm flipH="1">
            <a:off x="5949763" y="3428113"/>
            <a:ext cx="1977034" cy="231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313106B-9F30-C99C-A08B-112B014CF427}"/>
              </a:ext>
            </a:extLst>
          </p:cNvPr>
          <p:cNvSpPr txBox="1"/>
          <p:nvPr/>
        </p:nvSpPr>
        <p:spPr>
          <a:xfrm>
            <a:off x="1531619" y="2948401"/>
            <a:ext cx="274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Sensors</a:t>
            </a:r>
          </a:p>
        </p:txBody>
      </p:sp>
      <p:pic>
        <p:nvPicPr>
          <p:cNvPr id="98" name="Immagine 37">
            <a:extLst>
              <a:ext uri="{FF2B5EF4-FFF2-40B4-BE49-F238E27FC236}">
                <a16:creationId xmlns:a16="http://schemas.microsoft.com/office/drawing/2014/main" id="{8C27A2A1-1D18-46F6-F582-D01EA4054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264" y="3501917"/>
            <a:ext cx="3787463" cy="216646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CB60A8F3-983A-2397-B86E-DF24761B1C69}"/>
              </a:ext>
            </a:extLst>
          </p:cNvPr>
          <p:cNvSpPr txBox="1"/>
          <p:nvPr/>
        </p:nvSpPr>
        <p:spPr>
          <a:xfrm>
            <a:off x="7192166" y="2919333"/>
            <a:ext cx="274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Quantum Simulators</a:t>
            </a:r>
          </a:p>
        </p:txBody>
      </p:sp>
      <p:sp>
        <p:nvSpPr>
          <p:cNvPr id="104" name="TextBox 90">
            <a:extLst>
              <a:ext uri="{FF2B5EF4-FFF2-40B4-BE49-F238E27FC236}">
                <a16:creationId xmlns:a16="http://schemas.microsoft.com/office/drawing/2014/main" id="{AF4E8A2F-0251-7DE6-21E4-DFD5680B2451}"/>
              </a:ext>
            </a:extLst>
          </p:cNvPr>
          <p:cNvSpPr txBox="1"/>
          <p:nvPr/>
        </p:nvSpPr>
        <p:spPr>
          <a:xfrm>
            <a:off x="7965264" y="5610871"/>
            <a:ext cx="36108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Li, Z., Colombo, S., </a:t>
            </a:r>
            <a:r>
              <a:rPr lang="en-US" sz="900" i="1" dirty="0"/>
              <a:t>et al. </a:t>
            </a:r>
            <a:r>
              <a:rPr lang="en-US" sz="900" dirty="0"/>
              <a:t>Science 380 (6652), 1381-1384</a:t>
            </a:r>
          </a:p>
        </p:txBody>
      </p:sp>
    </p:spTree>
    <p:extLst>
      <p:ext uri="{BB962C8B-B14F-4D97-AF65-F5344CB8AC3E}">
        <p14:creationId xmlns:p14="http://schemas.microsoft.com/office/powerpoint/2010/main" val="38979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97" grpId="0"/>
      <p:bldP spid="99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1059">
            <a:extLst>
              <a:ext uri="{FF2B5EF4-FFF2-40B4-BE49-F238E27FC236}">
                <a16:creationId xmlns:a16="http://schemas.microsoft.com/office/drawing/2014/main" id="{3FFFEB93-6358-25AE-DCF9-AAA219991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3"/>
          <a:stretch/>
        </p:blipFill>
        <p:spPr>
          <a:xfrm>
            <a:off x="526458" y="3940420"/>
            <a:ext cx="1823022" cy="1543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3543B3-7B1E-CAB1-85BA-9349F0641C8A}"/>
              </a:ext>
            </a:extLst>
          </p:cNvPr>
          <p:cNvSpPr txBox="1"/>
          <p:nvPr/>
        </p:nvSpPr>
        <p:spPr>
          <a:xfrm>
            <a:off x="592520" y="1473645"/>
            <a:ext cx="107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800" dirty="0"/>
              <a:t>Experimental Atomic, Molecular, and Optical (AMO) Physics;</a:t>
            </a:r>
            <a:r>
              <a:rPr lang="it-CH" dirty="0"/>
              <a:t> </a:t>
            </a:r>
            <a:r>
              <a:rPr lang="it-CH" sz="1800" dirty="0"/>
              <a:t>Quantum Information Science and Metrology.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1DD42C-243D-4D47-A088-F61651CEB603}"/>
              </a:ext>
            </a:extLst>
          </p:cNvPr>
          <p:cNvGrpSpPr/>
          <p:nvPr/>
        </p:nvGrpSpPr>
        <p:grpSpPr>
          <a:xfrm>
            <a:off x="12083395" y="1636462"/>
            <a:ext cx="1703639" cy="1930530"/>
            <a:chOff x="6192009" y="1039141"/>
            <a:chExt cx="1703639" cy="19305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9878E3-90AD-4B15-B2A2-F62DE7D157A6}"/>
                </a:ext>
              </a:extLst>
            </p:cNvPr>
            <p:cNvGrpSpPr/>
            <p:nvPr/>
          </p:nvGrpSpPr>
          <p:grpSpPr>
            <a:xfrm>
              <a:off x="6308558" y="1338545"/>
              <a:ext cx="1558316" cy="1631126"/>
              <a:chOff x="4611060" y="4446848"/>
              <a:chExt cx="1714148" cy="1973663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930DEF3-0F41-4A90-B7F0-57CA8AEB7E41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74" t="16963" r="30888" b="3489"/>
              <a:stretch/>
            </p:blipFill>
            <p:spPr bwMode="auto">
              <a:xfrm>
                <a:off x="5348852" y="4446848"/>
                <a:ext cx="976356" cy="197366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47698AF-F678-4D8F-901A-11EF594A6FFE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4" t="21399" r="79350" b="16798"/>
              <a:stretch/>
            </p:blipFill>
            <p:spPr bwMode="auto">
              <a:xfrm>
                <a:off x="4611060" y="4589760"/>
                <a:ext cx="777343" cy="153342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9" name="TextBox 94">
              <a:extLst>
                <a:ext uri="{FF2B5EF4-FFF2-40B4-BE49-F238E27FC236}">
                  <a16:creationId xmlns:a16="http://schemas.microsoft.com/office/drawing/2014/main" id="{1B8CDBC5-E82A-4979-A14C-9204F32ED36E}"/>
                </a:ext>
              </a:extLst>
            </p:cNvPr>
            <p:cNvSpPr txBox="1"/>
            <p:nvPr/>
          </p:nvSpPr>
          <p:spPr>
            <a:xfrm>
              <a:off x="6192009" y="1039141"/>
              <a:ext cx="17036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Colombo S.</a:t>
              </a:r>
              <a:r>
                <a:rPr lang="en-US" sz="1400" b="1" dirty="0"/>
                <a:t> </a:t>
              </a:r>
              <a:r>
                <a:rPr lang="en-US" sz="1400" dirty="0"/>
                <a:t>(2017) </a:t>
              </a:r>
            </a:p>
          </p:txBody>
        </p:sp>
      </p:grpSp>
      <p:sp>
        <p:nvSpPr>
          <p:cNvPr id="35" name="CasellaDiTesto 28">
            <a:extLst>
              <a:ext uri="{FF2B5EF4-FFF2-40B4-BE49-F238E27FC236}">
                <a16:creationId xmlns:a16="http://schemas.microsoft.com/office/drawing/2014/main" id="{E0D1AB4C-9CF7-7E98-0785-5D0688DC27C0}"/>
              </a:ext>
            </a:extLst>
          </p:cNvPr>
          <p:cNvSpPr txBox="1"/>
          <p:nvPr/>
        </p:nvSpPr>
        <p:spPr>
          <a:xfrm>
            <a:off x="852139" y="710863"/>
            <a:ext cx="9901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Rockwell-BoldItalic"/>
              </a:rPr>
              <a:t>Scientific Vision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Rockwell-Italic"/>
              </a:rPr>
              <a:t>: harnessing many-body quantum systems for applications spanning from quantum sensing to quantum simulation and information</a:t>
            </a:r>
            <a:r>
              <a:rPr lang="en-US" dirty="0"/>
              <a:t> </a:t>
            </a:r>
            <a:br>
              <a:rPr lang="en-US" dirty="0"/>
            </a:br>
            <a:endParaRPr lang="it-CH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EA262EC-5072-BA57-C437-21DD2726DDD9}"/>
              </a:ext>
            </a:extLst>
          </p:cNvPr>
          <p:cNvSpPr txBox="1">
            <a:spLocks/>
          </p:cNvSpPr>
          <p:nvPr/>
        </p:nvSpPr>
        <p:spPr>
          <a:xfrm>
            <a:off x="0" y="174223"/>
            <a:ext cx="12192000" cy="472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>
                <a:solidFill>
                  <a:srgbClr val="1B386A"/>
                </a:solidFill>
                <a:latin typeface="YaleNew" panose="02000602050000020003" pitchFamily="50" charset="0"/>
              </a:rPr>
              <a:t>Expertise and Core Strengths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EA57373-A539-8817-F5E0-7F66A27B7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59" y="2460570"/>
            <a:ext cx="1841721" cy="163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711ED9A-2081-BE89-07B2-E1BD08F6E783}"/>
              </a:ext>
            </a:extLst>
          </p:cNvPr>
          <p:cNvSpPr txBox="1"/>
          <p:nvPr/>
        </p:nvSpPr>
        <p:spPr>
          <a:xfrm>
            <a:off x="-26012" y="2024042"/>
            <a:ext cx="313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Atomic magnetometry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B39C85-27DF-0ACE-4A28-D65ADC323F7E}"/>
              </a:ext>
            </a:extLst>
          </p:cNvPr>
          <p:cNvSpPr txBox="1"/>
          <p:nvPr/>
        </p:nvSpPr>
        <p:spPr>
          <a:xfrm>
            <a:off x="6515711" y="1950689"/>
            <a:ext cx="274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Quantum-Enhanced Sensors</a:t>
            </a:r>
          </a:p>
        </p:txBody>
      </p:sp>
      <p:sp>
        <p:nvSpPr>
          <p:cNvPr id="56" name="TextBox 90">
            <a:extLst>
              <a:ext uri="{FF2B5EF4-FFF2-40B4-BE49-F238E27FC236}">
                <a16:creationId xmlns:a16="http://schemas.microsoft.com/office/drawing/2014/main" id="{6BB19001-7C3C-302B-FB9A-7CA94AFB9F3A}"/>
              </a:ext>
            </a:extLst>
          </p:cNvPr>
          <p:cNvSpPr txBox="1"/>
          <p:nvPr/>
        </p:nvSpPr>
        <p:spPr>
          <a:xfrm>
            <a:off x="0" y="5441131"/>
            <a:ext cx="24698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Colombo, S.</a:t>
            </a:r>
            <a:r>
              <a:rPr lang="en-US" sz="900" b="1" dirty="0"/>
              <a:t> </a:t>
            </a:r>
            <a:r>
              <a:rPr lang="en-US" sz="900" dirty="0"/>
              <a:t>(2017) </a:t>
            </a:r>
            <a:br>
              <a:rPr lang="en-US" sz="900" dirty="0"/>
            </a:br>
            <a:r>
              <a:rPr lang="en-US" sz="900" i="1" dirty="0"/>
              <a:t>A magnetic particle imaging scanner based on atomic magnetometry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66903E0-4B65-83E7-5440-E7BF8201C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159694" y="2234913"/>
            <a:ext cx="1482311" cy="151418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EB0C3AC-F82C-9E0E-BE57-057EB5382076}"/>
              </a:ext>
            </a:extLst>
          </p:cNvPr>
          <p:cNvSpPr txBox="1"/>
          <p:nvPr/>
        </p:nvSpPr>
        <p:spPr>
          <a:xfrm>
            <a:off x="3561431" y="2089188"/>
            <a:ext cx="274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Cavity QED</a:t>
            </a:r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02EC489C-628A-FA56-7151-5665D55AB57B}"/>
              </a:ext>
            </a:extLst>
          </p:cNvPr>
          <p:cNvGrpSpPr/>
          <p:nvPr/>
        </p:nvGrpSpPr>
        <p:grpSpPr>
          <a:xfrm>
            <a:off x="9814641" y="4320964"/>
            <a:ext cx="2268754" cy="1427524"/>
            <a:chOff x="9007535" y="4098106"/>
            <a:chExt cx="2745192" cy="1570276"/>
          </a:xfrm>
        </p:grpSpPr>
        <p:pic>
          <p:nvPicPr>
            <p:cNvPr id="61" name="Immagine 37">
              <a:extLst>
                <a:ext uri="{FF2B5EF4-FFF2-40B4-BE49-F238E27FC236}">
                  <a16:creationId xmlns:a16="http://schemas.microsoft.com/office/drawing/2014/main" id="{C323FFC6-3097-7FD4-D785-A1602745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7535" y="4098106"/>
              <a:ext cx="2745192" cy="1570276"/>
            </a:xfrm>
            <a:prstGeom prst="rect">
              <a:avLst/>
            </a:prstGeom>
          </p:spPr>
        </p:pic>
        <p:sp>
          <p:nvSpPr>
            <p:cNvPr id="1036" name="Rettangolo con angoli arrotondati 290">
              <a:extLst>
                <a:ext uri="{FF2B5EF4-FFF2-40B4-BE49-F238E27FC236}">
                  <a16:creationId xmlns:a16="http://schemas.microsoft.com/office/drawing/2014/main" id="{9C3C742B-FF6E-A5D0-0A18-CFBCBBC1B416}"/>
                </a:ext>
              </a:extLst>
            </p:cNvPr>
            <p:cNvSpPr/>
            <p:nvPr/>
          </p:nvSpPr>
          <p:spPr>
            <a:xfrm>
              <a:off x="10491383" y="4791922"/>
              <a:ext cx="1086217" cy="658274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1037" name="TextBox 1036">
            <a:extLst>
              <a:ext uri="{FF2B5EF4-FFF2-40B4-BE49-F238E27FC236}">
                <a16:creationId xmlns:a16="http://schemas.microsoft.com/office/drawing/2014/main" id="{74EDAB85-145D-A931-7C0E-FCED480BA962}"/>
              </a:ext>
            </a:extLst>
          </p:cNvPr>
          <p:cNvSpPr txBox="1"/>
          <p:nvPr/>
        </p:nvSpPr>
        <p:spPr>
          <a:xfrm>
            <a:off x="9241279" y="1960095"/>
            <a:ext cx="274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Optical atomic clocks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1F03DB38-E49C-29BC-04B9-1C5567A96CAE}"/>
              </a:ext>
            </a:extLst>
          </p:cNvPr>
          <p:cNvSpPr txBox="1"/>
          <p:nvPr/>
        </p:nvSpPr>
        <p:spPr>
          <a:xfrm>
            <a:off x="7987327" y="3956709"/>
            <a:ext cx="274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Quantum Information Science</a:t>
            </a:r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C4DD15FF-5523-5719-25A4-13263940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79" y="4926091"/>
            <a:ext cx="1454232" cy="1030080"/>
          </a:xfrm>
          <a:prstGeom prst="rect">
            <a:avLst/>
          </a:prstGeom>
        </p:spPr>
      </p:pic>
      <p:pic>
        <p:nvPicPr>
          <p:cNvPr id="1044" name="Immagine 33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6D7433FE-030A-B16A-2E40-B9E2A5956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333" y1="25911" x2="80139" y2="48438"/>
                        <a14:foregroundMark x1="80139" y1="48438" x2="33889" y2="73698"/>
                        <a14:foregroundMark x1="33889" y1="73698" x2="31944" y2="32682"/>
                        <a14:foregroundMark x1="49028" y1="25000" x2="75833" y2="68880"/>
                        <a14:foregroundMark x1="75833" y1="68880" x2="65972" y2="72917"/>
                        <a14:foregroundMark x1="78611" y1="72917" x2="67083" y2="26953"/>
                        <a14:foregroundMark x1="67083" y1="26953" x2="25222" y2="17142"/>
                        <a14:foregroundMark x1="25694" y1="20052" x2="19444" y2="43620"/>
                        <a14:foregroundMark x1="19444" y1="43620" x2="55833" y2="80208"/>
                        <a14:foregroundMark x1="55833" y1="80208" x2="65139" y2="78906"/>
                        <a14:foregroundMark x1="63333" y1="75521" x2="28333" y2="80599"/>
                        <a14:foregroundMark x1="30139" y1="80599" x2="49861" y2="83854"/>
                        <a14:foregroundMark x1="49028" y1="82292" x2="14861" y2="49479"/>
                        <a14:foregroundMark x1="12222" y1="49479" x2="11389" y2="52865"/>
                        <a14:foregroundMark x1="11389" y1="53646" x2="14028" y2="47786"/>
                        <a14:foregroundMark x1="14028" y1="47786" x2="14028" y2="55339"/>
                        <a14:foregroundMark x1="14861" y1="54427" x2="27500" y2="49479"/>
                        <a14:foregroundMark x1="26528" y1="51953" x2="24722" y2="57813"/>
                        <a14:foregroundMark x1="24722" y1="57813" x2="18472" y2="68750"/>
                        <a14:foregroundMark x1="18472" y1="68750" x2="25694" y2="72135"/>
                        <a14:foregroundMark x1="25694" y1="72135" x2="78611" y2="66406"/>
                        <a14:foregroundMark x1="78611" y1="66406" x2="67639" y2="23438"/>
                        <a14:foregroundMark x1="67639" y1="23438" x2="46250" y2="18359"/>
                        <a14:foregroundMark x1="47222" y1="18359" x2="84722" y2="49089"/>
                        <a14:foregroundMark x1="84722" y1="49089" x2="53472" y2="82682"/>
                        <a14:foregroundMark x1="53472" y1="82682" x2="51667" y2="83073"/>
                        <a14:foregroundMark x1="15833" y1="61198" x2="15833" y2="61198"/>
                        <a14:foregroundMark x1="13056" y1="41927" x2="13056" y2="41927"/>
                        <a14:foregroundMark x1="15833" y1="37630" x2="15833" y2="37630"/>
                        <a14:foregroundMark x1="22917" y1="73828" x2="25694" y2="76302"/>
                        <a14:foregroundMark x1="80417" y1="63672" x2="80417" y2="63672"/>
                        <a14:foregroundMark x1="80417" y1="40234" x2="80417" y2="40234"/>
                        <a14:foregroundMark x1="86667" y1="42708" x2="49306" y2="18490"/>
                        <a14:foregroundMark x1="49306" y1="18490" x2="46250" y2="17448"/>
                        <a14:foregroundMark x1="44444" y1="17448" x2="67778" y2="20833"/>
                        <a14:foregroundMark x1="75000" y1="24219" x2="88472" y2="36849"/>
                        <a14:foregroundMark x1="78333" y1="31120" x2="78333" y2="31120"/>
                        <a14:foregroundMark x1="71528" y1="22005" x2="71528" y2="22005"/>
                        <a14:foregroundMark x1="54444" y1="16927" x2="39583" y2="17318"/>
                        <a14:foregroundMark x1="59306" y1="16927" x2="59444" y2="16927"/>
                        <a14:foregroundMark x1="59444" y1="16927" x2="59444" y2="16927"/>
                        <a14:backgroundMark x1="27778" y1="19010" x2="27778" y2="19010"/>
                        <a14:backgroundMark x1="27778" y1="19010" x2="25278" y2="1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26" y="4187285"/>
            <a:ext cx="1051254" cy="1121337"/>
          </a:xfrm>
          <a:prstGeom prst="rect">
            <a:avLst/>
          </a:prstGeom>
        </p:spPr>
      </p:pic>
      <p:sp>
        <p:nvSpPr>
          <p:cNvPr id="1045" name="Arrow: Right 19">
            <a:extLst>
              <a:ext uri="{FF2B5EF4-FFF2-40B4-BE49-F238E27FC236}">
                <a16:creationId xmlns:a16="http://schemas.microsoft.com/office/drawing/2014/main" id="{5D49D604-C430-DBF8-AF0B-E7D6C01959FA}"/>
              </a:ext>
            </a:extLst>
          </p:cNvPr>
          <p:cNvSpPr/>
          <p:nvPr/>
        </p:nvSpPr>
        <p:spPr>
          <a:xfrm flipV="1">
            <a:off x="7634993" y="4668381"/>
            <a:ext cx="702537" cy="14082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46" name="Immagine 6">
            <a:extLst>
              <a:ext uri="{FF2B5EF4-FFF2-40B4-BE49-F238E27FC236}">
                <a16:creationId xmlns:a16="http://schemas.microsoft.com/office/drawing/2014/main" id="{DE10B32D-3FED-EE2C-F991-09051877B7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0610" y="4215378"/>
            <a:ext cx="856880" cy="1065150"/>
          </a:xfrm>
          <a:prstGeom prst="rect">
            <a:avLst/>
          </a:prstGeom>
        </p:spPr>
      </p:pic>
      <p:pic>
        <p:nvPicPr>
          <p:cNvPr id="1049" name="Picture 14">
            <a:extLst>
              <a:ext uri="{FF2B5EF4-FFF2-40B4-BE49-F238E27FC236}">
                <a16:creationId xmlns:a16="http://schemas.microsoft.com/office/drawing/2014/main" id="{8A2FCE57-BBDA-1FBA-0E57-80F49AD0735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/>
          <a:stretch/>
        </p:blipFill>
        <p:spPr>
          <a:xfrm>
            <a:off x="9495076" y="2318932"/>
            <a:ext cx="2122686" cy="1621488"/>
          </a:xfrm>
          <a:prstGeom prst="rect">
            <a:avLst/>
          </a:prstGeom>
        </p:spPr>
      </p:pic>
      <p:pic>
        <p:nvPicPr>
          <p:cNvPr id="1055" name="Picture 1054" descr="A diagram of a laser beam&#10;&#10;Description automatically generated">
            <a:extLst>
              <a:ext uri="{FF2B5EF4-FFF2-40B4-BE49-F238E27FC236}">
                <a16:creationId xmlns:a16="http://schemas.microsoft.com/office/drawing/2014/main" id="{B24A3609-16A2-9956-578A-52922D8099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60" y="2493102"/>
            <a:ext cx="2778295" cy="254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56" name="Gruppo 4">
            <a:extLst>
              <a:ext uri="{FF2B5EF4-FFF2-40B4-BE49-F238E27FC236}">
                <a16:creationId xmlns:a16="http://schemas.microsoft.com/office/drawing/2014/main" id="{B916C716-005D-3846-C9E0-31FAA7515E6B}"/>
              </a:ext>
            </a:extLst>
          </p:cNvPr>
          <p:cNvGrpSpPr/>
          <p:nvPr/>
        </p:nvGrpSpPr>
        <p:grpSpPr>
          <a:xfrm>
            <a:off x="4727926" y="3746765"/>
            <a:ext cx="1442120" cy="1921052"/>
            <a:chOff x="1129732" y="-1676393"/>
            <a:chExt cx="4155681" cy="6089375"/>
          </a:xfrm>
        </p:grpSpPr>
        <p:pic>
          <p:nvPicPr>
            <p:cNvPr id="1057" name="Immagine 6">
              <a:extLst>
                <a:ext uri="{FF2B5EF4-FFF2-40B4-BE49-F238E27FC236}">
                  <a16:creationId xmlns:a16="http://schemas.microsoft.com/office/drawing/2014/main" id="{8D22503E-450A-36D7-5156-C461D9E62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32" y="-1676393"/>
              <a:ext cx="4155681" cy="5428184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058" name="Immagine 8" descr="Diagram&#10;&#10;Descrizione generata automaticamente">
              <a:extLst>
                <a:ext uri="{FF2B5EF4-FFF2-40B4-BE49-F238E27FC236}">
                  <a16:creationId xmlns:a16="http://schemas.microsoft.com/office/drawing/2014/main" id="{F0DE25C0-3015-E1E3-5356-B8F6FA494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35"/>
            <a:stretch/>
          </p:blipFill>
          <p:spPr bwMode="auto">
            <a:xfrm>
              <a:off x="1607919" y="3735469"/>
              <a:ext cx="3483421" cy="677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1" name="TextBox 1060">
            <a:extLst>
              <a:ext uri="{FF2B5EF4-FFF2-40B4-BE49-F238E27FC236}">
                <a16:creationId xmlns:a16="http://schemas.microsoft.com/office/drawing/2014/main" id="{B7F69E66-3F8D-4552-618B-BAE57DF81FD0}"/>
              </a:ext>
            </a:extLst>
          </p:cNvPr>
          <p:cNvSpPr txBox="1"/>
          <p:nvPr/>
        </p:nvSpPr>
        <p:spPr>
          <a:xfrm>
            <a:off x="1032846" y="4102296"/>
            <a:ext cx="676375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798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6" grpId="0"/>
      <p:bldP spid="60" grpId="0"/>
      <p:bldP spid="1037" grpId="0"/>
      <p:bldP spid="1047" grpId="0"/>
      <p:bldP spid="1045" grpId="0" animBg="1"/>
      <p:bldP spid="1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420AF01-86B5-DC60-1A50-CC53AC0B8E0E}"/>
              </a:ext>
            </a:extLst>
          </p:cNvPr>
          <p:cNvSpPr txBox="1">
            <a:spLocks/>
          </p:cNvSpPr>
          <p:nvPr/>
        </p:nvSpPr>
        <p:spPr>
          <a:xfrm>
            <a:off x="0" y="174223"/>
            <a:ext cx="12192000" cy="472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>
                <a:solidFill>
                  <a:srgbClr val="1B386A"/>
                </a:solidFill>
                <a:latin typeface="YaleNew" panose="02000602050000020003" pitchFamily="50" charset="0"/>
              </a:rPr>
              <a:t>Collaboration Ideas (unilateral)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CD452-49AA-8DC1-0FA1-B866621D3348}"/>
              </a:ext>
            </a:extLst>
          </p:cNvPr>
          <p:cNvGrpSpPr/>
          <p:nvPr/>
        </p:nvGrpSpPr>
        <p:grpSpPr>
          <a:xfrm>
            <a:off x="9403027" y="1072151"/>
            <a:ext cx="643605" cy="926284"/>
            <a:chOff x="2590800" y="2391400"/>
            <a:chExt cx="2019908" cy="3197782"/>
          </a:xfrm>
        </p:grpSpPr>
        <p:sp>
          <p:nvSpPr>
            <p:cNvPr id="17" name="Flowchart: Magnetic Disk 6">
              <a:extLst>
                <a:ext uri="{FF2B5EF4-FFF2-40B4-BE49-F238E27FC236}">
                  <a16:creationId xmlns:a16="http://schemas.microsoft.com/office/drawing/2014/main" id="{E864E5AB-B87A-5B99-FC2B-AC9DC5803ACD}"/>
                </a:ext>
              </a:extLst>
            </p:cNvPr>
            <p:cNvSpPr/>
            <p:nvPr/>
          </p:nvSpPr>
          <p:spPr>
            <a:xfrm>
              <a:off x="2590800" y="2391400"/>
              <a:ext cx="2019299" cy="646331"/>
            </a:xfrm>
            <a:prstGeom prst="flowChartMagneticDisk">
              <a:avLst/>
            </a:prstGeom>
            <a:gradFill flip="none" rotWithShape="1">
              <a:gsLst>
                <a:gs pos="0">
                  <a:srgbClr val="4A90DE">
                    <a:tint val="66000"/>
                    <a:satMod val="160000"/>
                  </a:srgbClr>
                </a:gs>
                <a:gs pos="50000">
                  <a:srgbClr val="4A90DE">
                    <a:tint val="44500"/>
                    <a:satMod val="160000"/>
                  </a:srgbClr>
                </a:gs>
                <a:gs pos="100000">
                  <a:srgbClr val="4A90DE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agnetic Disk 7">
              <a:extLst>
                <a:ext uri="{FF2B5EF4-FFF2-40B4-BE49-F238E27FC236}">
                  <a16:creationId xmlns:a16="http://schemas.microsoft.com/office/drawing/2014/main" id="{24A8CE24-15F0-04A6-90AA-F07557722FF2}"/>
                </a:ext>
              </a:extLst>
            </p:cNvPr>
            <p:cNvSpPr/>
            <p:nvPr/>
          </p:nvSpPr>
          <p:spPr>
            <a:xfrm>
              <a:off x="2591409" y="4942852"/>
              <a:ext cx="2019299" cy="646330"/>
            </a:xfrm>
            <a:prstGeom prst="flowChartMagneticDisk">
              <a:avLst/>
            </a:prstGeom>
            <a:gradFill flip="none" rotWithShape="1">
              <a:gsLst>
                <a:gs pos="0">
                  <a:srgbClr val="4A90DE">
                    <a:tint val="66000"/>
                    <a:satMod val="160000"/>
                  </a:srgbClr>
                </a:gs>
                <a:gs pos="50000">
                  <a:srgbClr val="4A90DE">
                    <a:tint val="44500"/>
                    <a:satMod val="160000"/>
                  </a:srgbClr>
                </a:gs>
                <a:gs pos="100000">
                  <a:srgbClr val="4A90DE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igura a mano libera: forma 7">
              <a:extLst>
                <a:ext uri="{FF2B5EF4-FFF2-40B4-BE49-F238E27FC236}">
                  <a16:creationId xmlns:a16="http://schemas.microsoft.com/office/drawing/2014/main" id="{252222D5-61D7-C0B9-75DF-C40F4F24B475}"/>
                </a:ext>
              </a:extLst>
            </p:cNvPr>
            <p:cNvSpPr/>
            <p:nvPr/>
          </p:nvSpPr>
          <p:spPr>
            <a:xfrm>
              <a:off x="3180945" y="3239310"/>
              <a:ext cx="739302" cy="1471481"/>
            </a:xfrm>
            <a:custGeom>
              <a:avLst/>
              <a:gdLst>
                <a:gd name="connsiteX0" fmla="*/ 710119 w 739302"/>
                <a:gd name="connsiteY0" fmla="*/ 603115 h 1471481"/>
                <a:gd name="connsiteX1" fmla="*/ 710119 w 739302"/>
                <a:gd name="connsiteY1" fmla="*/ 457200 h 1471481"/>
                <a:gd name="connsiteX2" fmla="*/ 680936 w 739302"/>
                <a:gd name="connsiteY2" fmla="*/ 398834 h 1471481"/>
                <a:gd name="connsiteX3" fmla="*/ 622570 w 739302"/>
                <a:gd name="connsiteY3" fmla="*/ 252919 h 1471481"/>
                <a:gd name="connsiteX4" fmla="*/ 554476 w 739302"/>
                <a:gd name="connsiteY4" fmla="*/ 48639 h 1471481"/>
                <a:gd name="connsiteX5" fmla="*/ 515566 w 739302"/>
                <a:gd name="connsiteY5" fmla="*/ 29183 h 1471481"/>
                <a:gd name="connsiteX6" fmla="*/ 457200 w 739302"/>
                <a:gd name="connsiteY6" fmla="*/ 19456 h 1471481"/>
                <a:gd name="connsiteX7" fmla="*/ 379379 w 739302"/>
                <a:gd name="connsiteY7" fmla="*/ 0 h 1471481"/>
                <a:gd name="connsiteX8" fmla="*/ 291830 w 739302"/>
                <a:gd name="connsiteY8" fmla="*/ 9728 h 1471481"/>
                <a:gd name="connsiteX9" fmla="*/ 233464 w 739302"/>
                <a:gd name="connsiteY9" fmla="*/ 58366 h 1471481"/>
                <a:gd name="connsiteX10" fmla="*/ 214008 w 739302"/>
                <a:gd name="connsiteY10" fmla="*/ 77821 h 1471481"/>
                <a:gd name="connsiteX11" fmla="*/ 165370 w 739302"/>
                <a:gd name="connsiteY11" fmla="*/ 175098 h 1471481"/>
                <a:gd name="connsiteX12" fmla="*/ 194553 w 739302"/>
                <a:gd name="connsiteY12" fmla="*/ 398834 h 1471481"/>
                <a:gd name="connsiteX13" fmla="*/ 350196 w 739302"/>
                <a:gd name="connsiteY13" fmla="*/ 758758 h 1471481"/>
                <a:gd name="connsiteX14" fmla="*/ 379379 w 739302"/>
                <a:gd name="connsiteY14" fmla="*/ 914400 h 1471481"/>
                <a:gd name="connsiteX15" fmla="*/ 350196 w 739302"/>
                <a:gd name="connsiteY15" fmla="*/ 963039 h 1471481"/>
                <a:gd name="connsiteX16" fmla="*/ 0 w 739302"/>
                <a:gd name="connsiteY16" fmla="*/ 1215958 h 1471481"/>
                <a:gd name="connsiteX17" fmla="*/ 68093 w 739302"/>
                <a:gd name="connsiteY17" fmla="*/ 1254868 h 1471481"/>
                <a:gd name="connsiteX18" fmla="*/ 291830 w 739302"/>
                <a:gd name="connsiteY18" fmla="*/ 1303507 h 1471481"/>
                <a:gd name="connsiteX19" fmla="*/ 379379 w 739302"/>
                <a:gd name="connsiteY19" fmla="*/ 1332690 h 1471481"/>
                <a:gd name="connsiteX20" fmla="*/ 408561 w 739302"/>
                <a:gd name="connsiteY20" fmla="*/ 1468877 h 1471481"/>
                <a:gd name="connsiteX21" fmla="*/ 457200 w 739302"/>
                <a:gd name="connsiteY21" fmla="*/ 1381328 h 1471481"/>
                <a:gd name="connsiteX22" fmla="*/ 535021 w 739302"/>
                <a:gd name="connsiteY22" fmla="*/ 1274324 h 1471481"/>
                <a:gd name="connsiteX23" fmla="*/ 632298 w 739302"/>
                <a:gd name="connsiteY23" fmla="*/ 1089498 h 1471481"/>
                <a:gd name="connsiteX24" fmla="*/ 739302 w 739302"/>
                <a:gd name="connsiteY24" fmla="*/ 768485 h 1471481"/>
                <a:gd name="connsiteX25" fmla="*/ 719847 w 739302"/>
                <a:gd name="connsiteY25" fmla="*/ 671209 h 1471481"/>
                <a:gd name="connsiteX26" fmla="*/ 710119 w 739302"/>
                <a:gd name="connsiteY26" fmla="*/ 603115 h 14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9302" h="1471481">
                  <a:moveTo>
                    <a:pt x="710119" y="603115"/>
                  </a:moveTo>
                  <a:cubicBezTo>
                    <a:pt x="708498" y="567447"/>
                    <a:pt x="728079" y="520059"/>
                    <a:pt x="710119" y="457200"/>
                  </a:cubicBezTo>
                  <a:cubicBezTo>
                    <a:pt x="704143" y="436285"/>
                    <a:pt x="689504" y="418827"/>
                    <a:pt x="680936" y="398834"/>
                  </a:cubicBezTo>
                  <a:cubicBezTo>
                    <a:pt x="660301" y="350685"/>
                    <a:pt x="640362" y="302190"/>
                    <a:pt x="622570" y="252919"/>
                  </a:cubicBezTo>
                  <a:cubicBezTo>
                    <a:pt x="598191" y="185409"/>
                    <a:pt x="585444" y="113391"/>
                    <a:pt x="554476" y="48639"/>
                  </a:cubicBezTo>
                  <a:cubicBezTo>
                    <a:pt x="548219" y="35557"/>
                    <a:pt x="529455" y="33350"/>
                    <a:pt x="515566" y="29183"/>
                  </a:cubicBezTo>
                  <a:cubicBezTo>
                    <a:pt x="496674" y="23515"/>
                    <a:pt x="476486" y="23589"/>
                    <a:pt x="457200" y="19456"/>
                  </a:cubicBezTo>
                  <a:cubicBezTo>
                    <a:pt x="431055" y="13853"/>
                    <a:pt x="405319" y="6485"/>
                    <a:pt x="379379" y="0"/>
                  </a:cubicBezTo>
                  <a:cubicBezTo>
                    <a:pt x="350196" y="3243"/>
                    <a:pt x="319092" y="-1177"/>
                    <a:pt x="291830" y="9728"/>
                  </a:cubicBezTo>
                  <a:cubicBezTo>
                    <a:pt x="268316" y="19134"/>
                    <a:pt x="252523" y="41689"/>
                    <a:pt x="233464" y="58366"/>
                  </a:cubicBezTo>
                  <a:cubicBezTo>
                    <a:pt x="226562" y="64405"/>
                    <a:pt x="219339" y="70358"/>
                    <a:pt x="214008" y="77821"/>
                  </a:cubicBezTo>
                  <a:cubicBezTo>
                    <a:pt x="185095" y="118299"/>
                    <a:pt x="183301" y="130270"/>
                    <a:pt x="165370" y="175098"/>
                  </a:cubicBezTo>
                  <a:cubicBezTo>
                    <a:pt x="175098" y="249677"/>
                    <a:pt x="174274" y="326409"/>
                    <a:pt x="194553" y="398834"/>
                  </a:cubicBezTo>
                  <a:cubicBezTo>
                    <a:pt x="229463" y="523511"/>
                    <a:pt x="292171" y="642710"/>
                    <a:pt x="350196" y="758758"/>
                  </a:cubicBezTo>
                  <a:cubicBezTo>
                    <a:pt x="352096" y="767310"/>
                    <a:pt x="382701" y="894466"/>
                    <a:pt x="379379" y="914400"/>
                  </a:cubicBezTo>
                  <a:cubicBezTo>
                    <a:pt x="376271" y="933050"/>
                    <a:pt x="364390" y="950548"/>
                    <a:pt x="350196" y="963039"/>
                  </a:cubicBezTo>
                  <a:cubicBezTo>
                    <a:pt x="209613" y="1086752"/>
                    <a:pt x="142504" y="1124348"/>
                    <a:pt x="0" y="1215958"/>
                  </a:cubicBezTo>
                  <a:cubicBezTo>
                    <a:pt x="22698" y="1228928"/>
                    <a:pt x="43053" y="1247356"/>
                    <a:pt x="68093" y="1254868"/>
                  </a:cubicBezTo>
                  <a:cubicBezTo>
                    <a:pt x="141195" y="1276799"/>
                    <a:pt x="217788" y="1284996"/>
                    <a:pt x="291830" y="1303507"/>
                  </a:cubicBezTo>
                  <a:cubicBezTo>
                    <a:pt x="321673" y="1310968"/>
                    <a:pt x="350196" y="1322962"/>
                    <a:pt x="379379" y="1332690"/>
                  </a:cubicBezTo>
                  <a:cubicBezTo>
                    <a:pt x="389106" y="1378086"/>
                    <a:pt x="369192" y="1444271"/>
                    <a:pt x="408561" y="1468877"/>
                  </a:cubicBezTo>
                  <a:cubicBezTo>
                    <a:pt x="436871" y="1486571"/>
                    <a:pt x="439006" y="1409319"/>
                    <a:pt x="457200" y="1381328"/>
                  </a:cubicBezTo>
                  <a:cubicBezTo>
                    <a:pt x="481236" y="1344350"/>
                    <a:pt x="512330" y="1312142"/>
                    <a:pt x="535021" y="1274324"/>
                  </a:cubicBezTo>
                  <a:cubicBezTo>
                    <a:pt x="570841" y="1214625"/>
                    <a:pt x="611333" y="1155887"/>
                    <a:pt x="632298" y="1089498"/>
                  </a:cubicBezTo>
                  <a:cubicBezTo>
                    <a:pt x="705180" y="858706"/>
                    <a:pt x="668934" y="965516"/>
                    <a:pt x="739302" y="768485"/>
                  </a:cubicBezTo>
                  <a:cubicBezTo>
                    <a:pt x="722702" y="652287"/>
                    <a:pt x="739249" y="739118"/>
                    <a:pt x="719847" y="671209"/>
                  </a:cubicBezTo>
                  <a:cubicBezTo>
                    <a:pt x="716174" y="658354"/>
                    <a:pt x="711740" y="638783"/>
                    <a:pt x="710119" y="603115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22" name="Freccia in giù 8">
            <a:extLst>
              <a:ext uri="{FF2B5EF4-FFF2-40B4-BE49-F238E27FC236}">
                <a16:creationId xmlns:a16="http://schemas.microsoft.com/office/drawing/2014/main" id="{B58DF7EB-AC94-4F39-09D5-F6EE619F84B6}"/>
              </a:ext>
            </a:extLst>
          </p:cNvPr>
          <p:cNvSpPr/>
          <p:nvPr/>
        </p:nvSpPr>
        <p:spPr>
          <a:xfrm rot="10800000">
            <a:off x="9524046" y="569186"/>
            <a:ext cx="401372" cy="4501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cxnSp>
        <p:nvCxnSpPr>
          <p:cNvPr id="23" name="Connettore 2 10">
            <a:extLst>
              <a:ext uri="{FF2B5EF4-FFF2-40B4-BE49-F238E27FC236}">
                <a16:creationId xmlns:a16="http://schemas.microsoft.com/office/drawing/2014/main" id="{FE81D977-D1B8-2CEA-5516-F8E57E523026}"/>
              </a:ext>
            </a:extLst>
          </p:cNvPr>
          <p:cNvCxnSpPr/>
          <p:nvPr/>
        </p:nvCxnSpPr>
        <p:spPr>
          <a:xfrm>
            <a:off x="8709107" y="1530425"/>
            <a:ext cx="176391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781E59-1A94-9691-EC16-BB9B8176B429}"/>
              </a:ext>
            </a:extLst>
          </p:cNvPr>
          <p:cNvSpPr txBox="1"/>
          <p:nvPr/>
        </p:nvSpPr>
        <p:spPr>
          <a:xfrm>
            <a:off x="385071" y="1082815"/>
            <a:ext cx="7563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800" dirty="0"/>
              <a:t>Cavity QED for enhanced detection of atoms and molecules. CQED for cooling...</a:t>
            </a:r>
          </a:p>
          <a:p>
            <a:r>
              <a:rPr lang="it-CH" dirty="0"/>
              <a:t>(Daniel McCarron, Chemistry, ...)</a:t>
            </a:r>
            <a:endParaRPr lang="it-CH" sz="1800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F3A7F0-B11F-51E8-FF40-82E9CA911716}"/>
              </a:ext>
            </a:extLst>
          </p:cNvPr>
          <p:cNvSpPr txBox="1"/>
          <p:nvPr/>
        </p:nvSpPr>
        <p:spPr>
          <a:xfrm>
            <a:off x="385071" y="2505670"/>
            <a:ext cx="726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800" dirty="0"/>
              <a:t>Quantum Many-body systems and Q Simulation (OTOC, Chaotic systems,...) </a:t>
            </a:r>
          </a:p>
          <a:p>
            <a:r>
              <a:rPr lang="it-CH" dirty="0"/>
              <a:t>(Lea Santos, Pavel Volkov, Sasha Balatsky, ... )</a:t>
            </a:r>
            <a:endParaRPr lang="it-CH" sz="1800" dirty="0"/>
          </a:p>
          <a:p>
            <a:endParaRPr lang="en-US" dirty="0"/>
          </a:p>
        </p:txBody>
      </p:sp>
      <p:pic>
        <p:nvPicPr>
          <p:cNvPr id="26" name="Immagine 8" descr="A close up of a car wheel&#10;&#10;Descrizione generata automaticamente con attendibilità bassa">
            <a:extLst>
              <a:ext uri="{FF2B5EF4-FFF2-40B4-BE49-F238E27FC236}">
                <a16:creationId xmlns:a16="http://schemas.microsoft.com/office/drawing/2014/main" id="{7F235EE4-AE1D-C102-0607-DBC30437E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9945">
            <a:off x="8372298" y="2017956"/>
            <a:ext cx="1119375" cy="149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magine 5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200F787-449F-9A14-E9D2-68FCE4AC6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14410" r="28197"/>
          <a:stretch/>
        </p:blipFill>
        <p:spPr>
          <a:xfrm>
            <a:off x="10533609" y="505161"/>
            <a:ext cx="1187156" cy="161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91B981-BA12-66DB-8046-460B7D6C0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07" y="2254063"/>
            <a:ext cx="1454232" cy="10300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861B6E-6506-A2AB-11D1-C7A43E5835A5}"/>
              </a:ext>
            </a:extLst>
          </p:cNvPr>
          <p:cNvSpPr txBox="1"/>
          <p:nvPr/>
        </p:nvSpPr>
        <p:spPr>
          <a:xfrm>
            <a:off x="385071" y="3809724"/>
            <a:ext cx="7195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800" dirty="0"/>
              <a:t>Applications of atomic magnetometry, and other quantum sensor</a:t>
            </a:r>
          </a:p>
          <a:p>
            <a:r>
              <a:rPr lang="it-CH" dirty="0"/>
              <a:t>(complementary to Ilya Sochnikov, Chemistry Dept., Biomed, Materials, ... )</a:t>
            </a:r>
            <a:endParaRPr lang="it-CH" sz="1800" dirty="0"/>
          </a:p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F04012-E15C-395E-D1BB-EA8E3D8E831C}"/>
              </a:ext>
            </a:extLst>
          </p:cNvPr>
          <p:cNvGrpSpPr/>
          <p:nvPr/>
        </p:nvGrpSpPr>
        <p:grpSpPr>
          <a:xfrm>
            <a:off x="7839111" y="3499850"/>
            <a:ext cx="1950545" cy="1344732"/>
            <a:chOff x="3333630" y="963485"/>
            <a:chExt cx="2855792" cy="196882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1D834F-2194-CE61-09E8-BF7AC7B8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630" y="1182927"/>
              <a:ext cx="2736655" cy="174938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BE722B-4E55-C217-A48E-BAEFA47AD171}"/>
                </a:ext>
              </a:extLst>
            </p:cNvPr>
            <p:cNvSpPr txBox="1"/>
            <p:nvPr/>
          </p:nvSpPr>
          <p:spPr>
            <a:xfrm>
              <a:off x="3792156" y="963485"/>
              <a:ext cx="23972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Colombo, S., </a:t>
              </a:r>
              <a:r>
                <a:rPr lang="en-US" sz="1000" i="1" dirty="0"/>
                <a:t>et al.</a:t>
              </a:r>
              <a:r>
                <a:rPr lang="en-US" sz="1000" dirty="0"/>
                <a:t>, </a:t>
              </a:r>
              <a:r>
                <a:rPr lang="en-US" sz="1000" i="1" dirty="0"/>
                <a:t>IJMPI</a:t>
              </a:r>
              <a:r>
                <a:rPr lang="en-US" sz="1000" dirty="0"/>
                <a:t> </a:t>
              </a:r>
              <a:r>
                <a:rPr lang="en-US" sz="1000" b="1" dirty="0"/>
                <a:t>2</a:t>
              </a:r>
              <a:r>
                <a:rPr lang="en-US" sz="1000" dirty="0"/>
                <a:t>, 1, (2016)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ED938EB-98C8-1E3D-1FF3-C7A03365D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135" t="5558" r="28330" b="20564"/>
            <a:stretch/>
          </p:blipFill>
          <p:spPr>
            <a:xfrm rot="5400000">
              <a:off x="4135015" y="982520"/>
              <a:ext cx="346472" cy="94826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480272-294E-D2CF-BFE4-D05E8B9B6BE1}"/>
              </a:ext>
            </a:extLst>
          </p:cNvPr>
          <p:cNvGrpSpPr/>
          <p:nvPr/>
        </p:nvGrpSpPr>
        <p:grpSpPr>
          <a:xfrm>
            <a:off x="9789656" y="3622724"/>
            <a:ext cx="2130533" cy="959296"/>
            <a:chOff x="8345294" y="1110374"/>
            <a:chExt cx="3774369" cy="1699449"/>
          </a:xfrm>
        </p:grpSpPr>
        <p:pic>
          <p:nvPicPr>
            <p:cNvPr id="35" name="Main graphic">
              <a:extLst>
                <a:ext uri="{FF2B5EF4-FFF2-40B4-BE49-F238E27FC236}">
                  <a16:creationId xmlns:a16="http://schemas.microsoft.com/office/drawing/2014/main" id="{16349A44-810F-6D19-E68E-461D5CB19CF5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694823" y="1654695"/>
              <a:ext cx="2618628" cy="11551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D0525B-ABEA-0D9D-2F5A-3E4999D7D017}"/>
                </a:ext>
              </a:extLst>
            </p:cNvPr>
            <p:cNvSpPr txBox="1"/>
            <p:nvPr/>
          </p:nvSpPr>
          <p:spPr>
            <a:xfrm>
              <a:off x="8345294" y="1110374"/>
              <a:ext cx="3774369" cy="654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b="0" strike="noStrike" spc="-1" dirty="0">
                  <a:solidFill>
                    <a:srgbClr val="000000"/>
                  </a:solidFill>
                  <a:latin typeface="+mj-lt"/>
                </a:rPr>
                <a:t>G. Bison, </a:t>
              </a:r>
              <a:r>
                <a:rPr lang="en-US" sz="900" b="0" i="1" strike="noStrike" spc="-1" dirty="0">
                  <a:solidFill>
                    <a:srgbClr val="000000"/>
                  </a:solidFill>
                  <a:latin typeface="+mj-lt"/>
                </a:rPr>
                <a:t>et al.</a:t>
              </a:r>
              <a:r>
                <a:rPr lang="en-US" sz="900" b="0" strike="noStrike" spc="-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900" b="0" i="1" strike="noStrike" spc="-1" dirty="0">
                  <a:solidFill>
                    <a:srgbClr val="000000"/>
                  </a:solidFill>
                  <a:latin typeface="+mj-lt"/>
                </a:rPr>
                <a:t>Appl. Phys. Lett.</a:t>
              </a:r>
              <a:r>
                <a:rPr lang="en-US" sz="900" b="0" strike="noStrike" spc="-1" dirty="0">
                  <a:solidFill>
                    <a:srgbClr val="000000"/>
                  </a:solidFill>
                  <a:latin typeface="+mj-lt"/>
                </a:rPr>
                <a:t> </a:t>
              </a:r>
              <a:r>
                <a:rPr lang="en-US" sz="900" b="1" strike="noStrike" spc="-1" dirty="0">
                  <a:solidFill>
                    <a:srgbClr val="000000"/>
                  </a:solidFill>
                  <a:latin typeface="+mj-lt"/>
                </a:rPr>
                <a:t> 95,</a:t>
              </a:r>
              <a:r>
                <a:rPr lang="en-US" sz="900" b="0" strike="noStrike" spc="-1" dirty="0">
                  <a:solidFill>
                    <a:srgbClr val="000000"/>
                  </a:solidFill>
                  <a:latin typeface="+mj-lt"/>
                </a:rPr>
                <a:t> 173701 (2009)</a:t>
              </a:r>
              <a:endParaRPr lang="en-US" sz="900" dirty="0">
                <a:latin typeface="+mj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E9EE7A5-F99F-0B54-9812-4E6F1EBCFAE8}"/>
              </a:ext>
            </a:extLst>
          </p:cNvPr>
          <p:cNvSpPr txBox="1"/>
          <p:nvPr/>
        </p:nvSpPr>
        <p:spPr>
          <a:xfrm>
            <a:off x="385071" y="5113778"/>
            <a:ext cx="5438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800" dirty="0"/>
              <a:t>Instructional/teaching, Quantum Technology curriculum</a:t>
            </a:r>
          </a:p>
          <a:p>
            <a:r>
              <a:rPr lang="it-CH" dirty="0"/>
              <a:t>(See Jason Hankock )</a:t>
            </a:r>
            <a:endParaRPr lang="it-CH" sz="1800" dirty="0"/>
          </a:p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012D6BB-F5CA-29FD-A495-297E534E2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25511">
            <a:off x="1366257" y="2299692"/>
            <a:ext cx="7643230" cy="920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E83CEA-1311-9874-984B-21BD529D2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316" y="4926684"/>
            <a:ext cx="4746449" cy="94121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912553C-C622-64CB-6630-FD48DAD51D00}"/>
              </a:ext>
            </a:extLst>
          </p:cNvPr>
          <p:cNvSpPr/>
          <p:nvPr/>
        </p:nvSpPr>
        <p:spPr>
          <a:xfrm>
            <a:off x="8162095" y="4870783"/>
            <a:ext cx="4092749" cy="114290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E2485E-3163-3024-7878-F74E8EBA8133}"/>
              </a:ext>
            </a:extLst>
          </p:cNvPr>
          <p:cNvSpPr txBox="1"/>
          <p:nvPr/>
        </p:nvSpPr>
        <p:spPr>
          <a:xfrm>
            <a:off x="8152291" y="5813610"/>
            <a:ext cx="68721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Arial" panose="020B0604020202020204" pitchFamily="34" charset="0"/>
              </a:rPr>
              <a:t>American Journal of Physics 76 (2), 137-142.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9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28932 0.00278 " pathEditMode="relative" rAng="0" ptsTypes="AA">
                                      <p:cBhvr>
                                        <p:cTn id="53" dur="6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9" grpId="0"/>
      <p:bldP spid="37" grpId="0"/>
      <p:bldP spid="42" grpId="0" animBg="1"/>
    </p:bld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222222"/>
      </a:dk1>
      <a:lt1>
        <a:srgbClr val="F9F9F9"/>
      </a:lt1>
      <a:dk2>
        <a:srgbClr val="00356B"/>
      </a:dk2>
      <a:lt2>
        <a:srgbClr val="DDDDDD"/>
      </a:lt2>
      <a:accent1>
        <a:srgbClr val="978D85"/>
      </a:accent1>
      <a:accent2>
        <a:srgbClr val="00356B"/>
      </a:accent2>
      <a:accent3>
        <a:srgbClr val="4A4A4A"/>
      </a:accent3>
      <a:accent4>
        <a:srgbClr val="978D85"/>
      </a:accent4>
      <a:accent5>
        <a:srgbClr val="5F712D"/>
      </a:accent5>
      <a:accent6>
        <a:srgbClr val="BD5319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CA80C37-D169-4E41-A40F-80F653F929DF}" vid="{38D04335-3675-434E-A4B6-93C95E9C44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5907</TotalTime>
  <Words>308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Rockwell-BoldItalic</vt:lpstr>
      <vt:lpstr>Rockwell-Italic</vt:lpstr>
      <vt:lpstr>YaleNew</vt:lpstr>
      <vt:lpstr>Theme1</vt:lpstr>
      <vt:lpstr>Simone Colombo, PhD</vt:lpstr>
      <vt:lpstr>What Excites me about Quantum Technologies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FName LName, MD, PhD</dc:title>
  <dc:creator>Noble, Melanie</dc:creator>
  <cp:lastModifiedBy>Colombo, Simone</cp:lastModifiedBy>
  <cp:revision>6</cp:revision>
  <dcterms:created xsi:type="dcterms:W3CDTF">2023-08-25T21:28:26Z</dcterms:created>
  <dcterms:modified xsi:type="dcterms:W3CDTF">2023-09-25T20:04:49Z</dcterms:modified>
</cp:coreProperties>
</file>